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svg" ContentType="image/svg+xml"/>
  <Default Extension="png" ContentType="image/png"/>
  <Default Extension="jpeg" ContentType="image/jpeg"/>
  <Override PartName="/docProps/core.xml" ContentType="application/vnd.openxmlformats-package.core-properties+xml"/>
  <Override PartName="/ppt/presentation.xml" ContentType="application/vnd.openxmlformats-officedocument.presentationml.presentation.main+xml"/>
  <Override PartName="/ppt/slides/slide41.xml" ContentType="application/vnd.openxmlformats-officedocument.presentationml.slide+xml"/>
  <Override PartName="/ppt/notesSlides/notesSlide41.xml" ContentType="application/vnd.openxmlformats-officedocument.presentationml.notesSlide+xml"/>
  <Override PartName="/ppt/notesMasters/notesMaster11.xml" ContentType="application/vnd.openxmlformats-officedocument.presentationml.notesMaster+xml"/>
  <Override PartName="/ppt/theme/theme21.xml" ContentType="application/vnd.openxmlformats-officedocument.theme+xml"/>
  <Override PartName="/ppt/slideLayouts/slideLayout4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133.xml" ContentType="application/vnd.openxmlformats-officedocument.presentationml.slideLayout+xml"/>
  <Override PartName="/ppt/slideLayouts/slideLayout184.xml" ContentType="application/vnd.openxmlformats-officedocument.presentationml.slideLayout+xml"/>
  <Override PartName="/ppt/slideLayouts/slideLayout35.xml" ContentType="application/vnd.openxmlformats-officedocument.presentationml.slideLayout+xml"/>
  <Override PartName="/ppt/slideLayouts/slideLayout216.xml" ContentType="application/vnd.openxmlformats-officedocument.presentationml.slideLayout+xml"/>
  <Override PartName="/ppt/slideLayouts/slideLayout77.xml" ContentType="application/vnd.openxmlformats-officedocument.presentationml.slideLayout+xml"/>
  <Override PartName="/ppt/slideLayouts/slideLayout128.xml" ContentType="application/vnd.openxmlformats-officedocument.presentationml.slideLayout+xml"/>
  <Override PartName="/ppt/slideLayouts/slideLayout179.xml" ContentType="application/vnd.openxmlformats-officedocument.presentationml.slideLayout+xml"/>
  <Override PartName="/ppt/slideLayouts/slideLayout210.xml" ContentType="application/vnd.openxmlformats-officedocument.presentationml.slideLayout+xml"/>
  <Override PartName="/ppt/slideLayouts/slideLayout1611.xml" ContentType="application/vnd.openxmlformats-officedocument.presentationml.slideLayout+xml"/>
  <Override PartName="/ppt/slideLayouts/slideLayout2012.xml" ContentType="application/vnd.openxmlformats-officedocument.presentationml.slideLayout+xml"/>
  <Override PartName="/ppt/slideLayouts/slideLayout113.xml" ContentType="application/vnd.openxmlformats-officedocument.presentationml.slideLayout+xml"/>
  <Override PartName="/ppt/slideLayouts/slideLayout614.xml" ContentType="application/vnd.openxmlformats-officedocument.presentationml.slideLayout+xml"/>
  <Override PartName="/ppt/slideLayouts/slideLayout1115.xml" ContentType="application/vnd.openxmlformats-officedocument.presentationml.slideLayout+xml"/>
  <Override PartName="/ppt/slideLayouts/slideLayout516.xml" ContentType="application/vnd.openxmlformats-officedocument.presentationml.slideLayout+xml"/>
  <Override PartName="/ppt/slideLayouts/slideLayout1517.xml" ContentType="application/vnd.openxmlformats-officedocument.presentationml.slideLayout+xml"/>
  <Override PartName="/ppt/slideLayouts/slideLayout1018.xml" ContentType="application/vnd.openxmlformats-officedocument.presentationml.slideLayout+xml"/>
  <Override PartName="/ppt/slideLayouts/slideLayout1919.xml" ContentType="application/vnd.openxmlformats-officedocument.presentationml.slideLayout+xml"/>
  <Override PartName="/ppt/slideLayouts/slideLayout920.xml" ContentType="application/vnd.openxmlformats-officedocument.presentationml.slideLayout+xml"/>
  <Override PartName="/ppt/slideLayouts/slideLayout1421.xml" ContentType="application/vnd.openxmlformats-officedocument.presentationml.slideLayout+xml"/>
  <Override PartName="/ppt/theme/theme12.xml" ContentType="application/vnd.openxmlformats-officedocument.theme+xml"/>
  <Override PartName="/ppt/slides/slide92.xml" ContentType="application/vnd.openxmlformats-officedocument.presentationml.slide+xml"/>
  <Override PartName="/ppt/notesSlides/notesSlide92.xml" ContentType="application/vnd.openxmlformats-officedocument.presentationml.notesSlide+xml"/>
  <Override PartName="/ppt/slides/slide143.xml" ContentType="application/vnd.openxmlformats-officedocument.presentationml.slide+xml"/>
  <Override PartName="/ppt/notesSlides/notesSlide143.xml" ContentType="application/vnd.openxmlformats-officedocument.presentationml.notesSlide+xml"/>
  <Override PartName="/ppt/commentAuthors.xml" ContentType="application/vnd.openxmlformats-officedocument.presentationml.commentAuthors+xml"/>
  <Override PartName="/customXml/item3.xml" ContentType="application/xml"/>
  <Override PartName="/customXml/itemProps31.xml" ContentType="application/vnd.openxmlformats-officedocument.customXmlProperties+xml"/>
  <Override PartName="/ppt/slides/slide174.xml" ContentType="application/vnd.openxmlformats-officedocument.presentationml.slide+xml"/>
  <Override PartName="/ppt/notesSlides/notesSlide17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86.xml" ContentType="application/vnd.openxmlformats-officedocument.presentationml.slide+xml"/>
  <Override PartName="/ppt/notesSlides/notesSlide86.xml" ContentType="application/vnd.openxmlformats-officedocument.presentationml.notesSlide+xml"/>
  <Override PartName="/ppt/slides/slide137.xml" ContentType="application/vnd.openxmlformats-officedocument.presentationml.slide+xml"/>
  <Override PartName="/ppt/notesSlides/notesSlide137.xml" ContentType="application/vnd.openxmlformats-officedocument.presentationml.notesSlide+xml"/>
  <Override PartName="/ppt/handoutMasters/handoutMaster11.xml" ContentType="application/vnd.openxmlformats-officedocument.presentationml.handoutMaster+xml"/>
  <Override PartName="/ppt/theme/theme33.xml" ContentType="application/vnd.openxmlformats-officedocument.theme+xml"/>
  <Override PartName="/customXml/item22.xml" ContentType="application/xml"/>
  <Override PartName="/customXml/itemProps22.xml" ContentType="application/vnd.openxmlformats-officedocument.customXmlProperties+xml"/>
  <Override PartName="/ppt/slides/slide128.xml" ContentType="application/vnd.openxmlformats-officedocument.presentationml.slide+xml"/>
  <Override PartName="/ppt/notesSlides/notesSlide128.xml" ContentType="application/vnd.openxmlformats-officedocument.presentationml.notesSlide+xml"/>
  <Override PartName="/ppt/slides/slide169.xml" ContentType="application/vnd.openxmlformats-officedocument.presentationml.slide+xml"/>
  <Override PartName="/ppt/notesSlides/notesSlide169.xml" ContentType="application/vnd.openxmlformats-officedocument.presentationml.notesSlide+xml"/>
  <Override PartName="/customXml/item13.xml" ContentType="application/xml"/>
  <Override PartName="/customXml/itemProps13.xml" ContentType="application/vnd.openxmlformats-officedocument.customXmlProperties+xml"/>
  <Override PartName="/ppt/slides/slide210.xml" ContentType="application/vnd.openxmlformats-officedocument.presentationml.slide+xml"/>
  <Override PartName="/ppt/notesSlides/notesSlide210.xml" ContentType="application/vnd.openxmlformats-officedocument.presentationml.notesSlide+xml"/>
  <Override PartName="/ppt/slides/slide711.xml" ContentType="application/vnd.openxmlformats-officedocument.presentationml.slide+xml"/>
  <Override PartName="/ppt/notesSlides/notesSlide711.xml" ContentType="application/vnd.openxmlformats-officedocument.presentationml.notesSlide+xml"/>
  <Override PartName="/ppt/authors.xml" ContentType="application/vnd.ms-powerpoint.authors+xml"/>
  <Override PartName="/ppt/slides/slide112.xml" ContentType="application/vnd.openxmlformats-officedocument.presentationml.slide+xml"/>
  <Override PartName="/ppt/notesSlides/notesSlide112.xml" ContentType="application/vnd.openxmlformats-officedocument.presentationml.notesSlide+xml"/>
  <Override PartName="/ppt/slides/slide1113.xml" ContentType="application/vnd.openxmlformats-officedocument.presentationml.slide+xml"/>
  <Override PartName="/ppt/notesSlides/notesSlide1113.xml" ContentType="application/vnd.openxmlformats-officedocument.presentationml.notesSlide+xml"/>
  <Override PartName="/ppt/slides/slide1914.xml" ContentType="application/vnd.openxmlformats-officedocument.presentationml.slide+xml"/>
  <Override PartName="/ppt/notesSlides/notesSlide1914.xml" ContentType="application/vnd.openxmlformats-officedocument.presentationml.notesSlide+xml"/>
  <Override PartName="/ppt/viewProps.xml" ContentType="application/vnd.openxmlformats-officedocument.presentationml.viewProps+xml"/>
  <Override PartName="/ppt/slides/slide615.xml" ContentType="application/vnd.openxmlformats-officedocument.presentationml.slide+xml"/>
  <Override PartName="/ppt/notesSlides/notesSlide615.xml" ContentType="application/vnd.openxmlformats-officedocument.presentationml.notesSlide+xml"/>
  <Override PartName="/ppt/slides/slide1516.xml" ContentType="application/vnd.openxmlformats-officedocument.presentationml.slide+xml"/>
  <Override PartName="/ppt/notesSlides/notesSlide1516.xml" ContentType="application/vnd.openxmlformats-officedocument.presentationml.notesSlide+xml"/>
  <Override PartName="/ppt/revisionInfo.xml" ContentType="application/vnd.ms-powerpoint.revisioninfo+xml"/>
  <Override PartName="/ppt/slides/slide517.xml" ContentType="application/vnd.openxmlformats-officedocument.presentationml.slide+xml"/>
  <Override PartName="/ppt/notesSlides/notesSlide517.xml" ContentType="application/vnd.openxmlformats-officedocument.presentationml.notesSlide+xml"/>
  <Override PartName="/ppt/slides/slide1018.xml" ContentType="application/vnd.openxmlformats-officedocument.presentationml.slide+xml"/>
  <Override PartName="/ppt/notesSlides/notesSlide1018.xml" ContentType="application/vnd.openxmlformats-officedocument.presentationml.notesSlide+xml"/>
  <Override PartName="/ppt/slides/slide1819.xml" ContentType="application/vnd.openxmlformats-officedocument.presentationml.slide+xml"/>
  <Override PartName="/ppt/notesSlides/notesSlide1819.xml" ContentType="application/vnd.openxmlformats-officedocument.presentationml.notes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4"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77" r:id="rId6"/>
    <p:sldId id="261" r:id="rId7"/>
    <p:sldId id="262" r:id="rId8"/>
    <p:sldId id="263" r:id="rId9"/>
    <p:sldId id="264" r:id="rId10"/>
    <p:sldId id="258" r:id="rId11"/>
    <p:sldId id="278" r:id="rId12"/>
    <p:sldId id="266" r:id="rId13"/>
    <p:sldId id="279" r:id="rId14"/>
    <p:sldId id="268" r:id="rId15"/>
    <p:sldId id="280" r:id="rId16"/>
    <p:sldId id="270" r:id="rId17"/>
    <p:sldId id="281" r:id="rId18"/>
    <p:sldId id="260" r:id="rId19"/>
    <p:sldId id="282" r:id="rId20"/>
    <p:sldId id="283" r:id="rId21"/>
    <p:sldId id="275" r:id="rId22"/>
    <p:sldId id="276" r:id="rId23"/>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7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3D48B-3B29-44CC-8F0D-5C82CF6902DB}" v="1" dt="2021-08-31T21:20:38.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488" y="12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6540" y="163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41.xml" Id="rId8" /><Relationship Type="http://schemas.openxmlformats.org/officeDocument/2006/relationships/slide" Target="/ppt/slides/slide92.xml" Id="rId13" /><Relationship Type="http://schemas.openxmlformats.org/officeDocument/2006/relationships/slide" Target="/ppt/slides/slide143.xml" Id="rId18" /><Relationship Type="http://schemas.openxmlformats.org/officeDocument/2006/relationships/commentAuthors" Target="/ppt/commentAuthors.xml" Id="rId26" /><Relationship Type="http://schemas.openxmlformats.org/officeDocument/2006/relationships/customXml" Target="/customXml/item3.xml" Id="rId3" /><Relationship Type="http://schemas.openxmlformats.org/officeDocument/2006/relationships/slide" Target="/ppt/slides/slide174.xml" Id="rId21" /><Relationship Type="http://schemas.openxmlformats.org/officeDocument/2006/relationships/slide" Target="/ppt/slides/slide35.xml" Id="rId7" /><Relationship Type="http://schemas.openxmlformats.org/officeDocument/2006/relationships/slide" Target="/ppt/slides/slide86.xml" Id="rId12" /><Relationship Type="http://schemas.openxmlformats.org/officeDocument/2006/relationships/slide" Target="/ppt/slides/slide137.xml" Id="rId17" /><Relationship Type="http://schemas.openxmlformats.org/officeDocument/2006/relationships/handoutMaster" Target="/ppt/handoutMasters/handoutMaster11.xml" Id="rId25" /><Relationship Type="http://schemas.openxmlformats.org/officeDocument/2006/relationships/customXml" Target="/customXml/item22.xml" Id="rId2" /><Relationship Type="http://schemas.openxmlformats.org/officeDocument/2006/relationships/slide" Target="/ppt/slides/slide128.xml" Id="rId16" /><Relationship Type="http://schemas.openxmlformats.org/officeDocument/2006/relationships/slide" Target="/ppt/slides/slide169.xml" Id="rId20" /><Relationship Type="http://schemas.openxmlformats.org/officeDocument/2006/relationships/theme" Target="/ppt/theme/theme12.xml" Id="rId29" /><Relationship Type="http://schemas.openxmlformats.org/officeDocument/2006/relationships/customXml" Target="/customXml/item13.xml" Id="rId1" /><Relationship Type="http://schemas.openxmlformats.org/officeDocument/2006/relationships/slide" Target="/ppt/slides/slide210.xml" Id="rId6" /><Relationship Type="http://schemas.openxmlformats.org/officeDocument/2006/relationships/slide" Target="/ppt/slides/slide711.xml" Id="rId11" /><Relationship Type="http://schemas.openxmlformats.org/officeDocument/2006/relationships/notesMaster" Target="/ppt/notesMasters/notesMaster11.xml" Id="rId24" /><Relationship Type="http://schemas.microsoft.com/office/2018/10/relationships/authors" Target="/ppt/authors.xml" Id="rId32" /><Relationship Type="http://schemas.openxmlformats.org/officeDocument/2006/relationships/slide" Target="/ppt/slides/slide112.xml" Id="rId5" /><Relationship Type="http://schemas.openxmlformats.org/officeDocument/2006/relationships/slide" Target="/ppt/slides/slide1113.xml" Id="rId15" /><Relationship Type="http://schemas.openxmlformats.org/officeDocument/2006/relationships/slide" Target="/ppt/slides/slide1914.xml" Id="rId23" /><Relationship Type="http://schemas.openxmlformats.org/officeDocument/2006/relationships/viewProps" Target="/ppt/viewProps.xml" Id="rId28" /><Relationship Type="http://schemas.openxmlformats.org/officeDocument/2006/relationships/slide" Target="/ppt/slides/slide615.xml" Id="rId10" /><Relationship Type="http://schemas.openxmlformats.org/officeDocument/2006/relationships/slide" Target="/ppt/slides/slide1516.xml" Id="rId19" /><Relationship Type="http://schemas.microsoft.com/office/2015/10/relationships/revisionInfo" Target="/ppt/revisionInfo.xml" Id="rId31" /><Relationship Type="http://schemas.openxmlformats.org/officeDocument/2006/relationships/slideMaster" Target="/ppt/slideMasters/slideMaster11.xml" Id="rId4" /><Relationship Type="http://schemas.openxmlformats.org/officeDocument/2006/relationships/slide" Target="/ppt/slides/slide517.xml" Id="rId9" /><Relationship Type="http://schemas.openxmlformats.org/officeDocument/2006/relationships/slide" Target="/ppt/slides/slide1018.xml" Id="rId14" /><Relationship Type="http://schemas.openxmlformats.org/officeDocument/2006/relationships/slide" Target="/ppt/slides/slide1819.xml" Id="rId22" /><Relationship Type="http://schemas.openxmlformats.org/officeDocument/2006/relationships/presProps" Target="/ppt/presProps.xml" Id="rId27" /><Relationship Type="http://schemas.openxmlformats.org/officeDocument/2006/relationships/tableStyles" Target="/ppt/tableStyles.xml" Id="rId30" /></Relationships>
</file>

<file path=ppt/handoutMasters/_rels/handoutMaster11.xml.rels>&#65279;<?xml version="1.0" encoding="utf-8"?><Relationships xmlns="http://schemas.openxmlformats.org/package/2006/relationships"><Relationship Type="http://schemas.openxmlformats.org/officeDocument/2006/relationships/theme" Target="/ppt/theme/theme33.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19D7FC0-1DD1-4CA8-8112-A8C7F40EA6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7F0B4FAB-25C6-4E98-9EBB-B23B53E66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E7DB3F3-1BF3-42D5-84BA-B7824B160626}" type="datetime1">
              <a:rPr lang="zh-TW" altLang="en-US" smtClean="0">
                <a:latin typeface="Microsoft JhengHei UI" panose="020B0604030504040204" pitchFamily="34" charset="-120"/>
                <a:ea typeface="Microsoft JhengHei UI" panose="020B0604030504040204" pitchFamily="34" charset="-120"/>
              </a:rPr>
              <a:t>2021/9/26</a:t>
            </a:fld>
            <a:endParaRPr lang="zh-TW" altLang="en-US">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4D1D8D7A-73C0-4D72-A352-EECD76243E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a16="http://schemas.microsoft.com/office/drawing/2014/main" id="{EF5E284F-EDF0-4258-A6DB-1E971D4551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3436F7D-74B8-491D-9B56-3C7529DF59F4}"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341432637"/>
      </p:ext>
    </p:extLst>
  </p:cSld>
  <p:clrMap bg1="lt1" tx1="dk1" bg2="lt2" tx2="dk2" accent1="accent1" accent2="accent2" accent3="accent3" accent4="accent4" accent5="accent5" accent6="accent6" hlink="hlink" folHlink="folHlink"/>
  <p:hf hdr="0" ftr="0" dt="0"/>
</p:handoutMaster>
</file>

<file path=ppt/notesMasters/_rels/notesMaster11.xml.rels>&#65279;<?xml version="1.0" encoding="utf-8"?><Relationships xmlns="http://schemas.openxmlformats.org/package/2006/relationships"><Relationship Type="http://schemas.openxmlformats.org/officeDocument/2006/relationships/theme" Target="/ppt/theme/theme21.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751C9476-4CDE-4E13-9630-FC00046C55C3}" type="datetime1">
              <a:rPr lang="zh-TW" altLang="en-US" noProof="0" smtClean="0"/>
              <a:t>2021/9/26</a:t>
            </a:fld>
            <a:endParaRPr lang="zh-TW" altLang="en-US" noProof="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05EB07D3-876E-4CE3-BE97-1887ED6BB637}" type="slidenum">
              <a:rPr lang="en-US" altLang="zh-TW" noProof="0" smtClean="0"/>
              <a:pPr/>
              <a:t>‹#›</a:t>
            </a:fld>
            <a:endParaRPr lang="zh-TW" altLang="en-US" noProof="0"/>
          </a:p>
        </p:txBody>
      </p:sp>
    </p:spTree>
    <p:extLst>
      <p:ext uri="{BB962C8B-B14F-4D97-AF65-F5344CB8AC3E}">
        <p14:creationId xmlns:p14="http://schemas.microsoft.com/office/powerpoint/2010/main" val="27472596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018.xml.rels>&#65279;<?xml version="1.0" encoding="utf-8"?><Relationships xmlns="http://schemas.openxmlformats.org/package/2006/relationships"><Relationship Type="http://schemas.openxmlformats.org/officeDocument/2006/relationships/slide" Target="/ppt/slides/slide1018.xml" Id="rId2" /><Relationship Type="http://schemas.openxmlformats.org/officeDocument/2006/relationships/notesMaster" Target="/ppt/notesMasters/notesMaster11.xml" Id="rId1" /></Relationships>
</file>

<file path=ppt/notesSlides/_rels/notesSlide1113.xml.rels>&#65279;<?xml version="1.0" encoding="utf-8"?><Relationships xmlns="http://schemas.openxmlformats.org/package/2006/relationships"><Relationship Type="http://schemas.openxmlformats.org/officeDocument/2006/relationships/slide" Target="/ppt/slides/slide1113.xml" Id="rId2" /><Relationship Type="http://schemas.openxmlformats.org/officeDocument/2006/relationships/notesMaster" Target="/ppt/notesMasters/notesMaster11.xml" Id="rId1" /></Relationships>
</file>

<file path=ppt/notesSlides/_rels/notesSlide112.xml.rels>&#65279;<?xml version="1.0" encoding="utf-8"?><Relationships xmlns="http://schemas.openxmlformats.org/package/2006/relationships"><Relationship Type="http://schemas.openxmlformats.org/officeDocument/2006/relationships/slide" Target="/ppt/slides/slide112.xml" Id="rId2" /><Relationship Type="http://schemas.openxmlformats.org/officeDocument/2006/relationships/notesMaster" Target="/ppt/notesMasters/notesMaster11.xml" Id="rId1" /></Relationships>
</file>

<file path=ppt/notesSlides/_rels/notesSlide128.xml.rels>&#65279;<?xml version="1.0" encoding="utf-8"?><Relationships xmlns="http://schemas.openxmlformats.org/package/2006/relationships"><Relationship Type="http://schemas.openxmlformats.org/officeDocument/2006/relationships/slide" Target="/ppt/slides/slide128.xml" Id="rId2" /><Relationship Type="http://schemas.openxmlformats.org/officeDocument/2006/relationships/notesMaster" Target="/ppt/notesMasters/notesMaster11.xml" Id="rId1" /></Relationships>
</file>

<file path=ppt/notesSlides/_rels/notesSlide137.xml.rels>&#65279;<?xml version="1.0" encoding="utf-8"?><Relationships xmlns="http://schemas.openxmlformats.org/package/2006/relationships"><Relationship Type="http://schemas.openxmlformats.org/officeDocument/2006/relationships/slide" Target="/ppt/slides/slide137.xml" Id="rId2" /><Relationship Type="http://schemas.openxmlformats.org/officeDocument/2006/relationships/notesMaster" Target="/ppt/notesMasters/notesMaster11.xml" Id="rId1" /></Relationships>
</file>

<file path=ppt/notesSlides/_rels/notesSlide143.xml.rels>&#65279;<?xml version="1.0" encoding="utf-8"?><Relationships xmlns="http://schemas.openxmlformats.org/package/2006/relationships"><Relationship Type="http://schemas.openxmlformats.org/officeDocument/2006/relationships/slide" Target="/ppt/slides/slide143.xml" Id="rId2" /><Relationship Type="http://schemas.openxmlformats.org/officeDocument/2006/relationships/notesMaster" Target="/ppt/notesMasters/notesMaster11.xml" Id="rId1" /></Relationships>
</file>

<file path=ppt/notesSlides/_rels/notesSlide1516.xml.rels>&#65279;<?xml version="1.0" encoding="utf-8"?><Relationships xmlns="http://schemas.openxmlformats.org/package/2006/relationships"><Relationship Type="http://schemas.openxmlformats.org/officeDocument/2006/relationships/slide" Target="/ppt/slides/slide1516.xml" Id="rId2" /><Relationship Type="http://schemas.openxmlformats.org/officeDocument/2006/relationships/notesMaster" Target="/ppt/notesMasters/notesMaster11.xml" Id="rId1" /></Relationships>
</file>

<file path=ppt/notesSlides/_rels/notesSlide169.xml.rels>&#65279;<?xml version="1.0" encoding="utf-8"?><Relationships xmlns="http://schemas.openxmlformats.org/package/2006/relationships"><Relationship Type="http://schemas.openxmlformats.org/officeDocument/2006/relationships/slide" Target="/ppt/slides/slide169.xml" Id="rId2" /><Relationship Type="http://schemas.openxmlformats.org/officeDocument/2006/relationships/notesMaster" Target="/ppt/notesMasters/notesMaster11.xml" Id="rId1" /></Relationships>
</file>

<file path=ppt/notesSlides/_rels/notesSlide174.xml.rels>&#65279;<?xml version="1.0" encoding="utf-8"?><Relationships xmlns="http://schemas.openxmlformats.org/package/2006/relationships"><Relationship Type="http://schemas.openxmlformats.org/officeDocument/2006/relationships/slide" Target="/ppt/slides/slide174.xml" Id="rId2" /><Relationship Type="http://schemas.openxmlformats.org/officeDocument/2006/relationships/notesMaster" Target="/ppt/notesMasters/notesMaster11.xml" Id="rId1" /></Relationships>
</file>

<file path=ppt/notesSlides/_rels/notesSlide1819.xml.rels>&#65279;<?xml version="1.0" encoding="utf-8"?><Relationships xmlns="http://schemas.openxmlformats.org/package/2006/relationships"><Relationship Type="http://schemas.openxmlformats.org/officeDocument/2006/relationships/slide" Target="/ppt/slides/slide1819.xml" Id="rId2" /><Relationship Type="http://schemas.openxmlformats.org/officeDocument/2006/relationships/notesMaster" Target="/ppt/notesMasters/notesMaster11.xml" Id="rId1" /></Relationships>
</file>

<file path=ppt/notesSlides/_rels/notesSlide1914.xml.rels>&#65279;<?xml version="1.0" encoding="utf-8"?><Relationships xmlns="http://schemas.openxmlformats.org/package/2006/relationships"><Relationship Type="http://schemas.openxmlformats.org/officeDocument/2006/relationships/slide" Target="/ppt/slides/slide1914.xml" Id="rId2" /><Relationship Type="http://schemas.openxmlformats.org/officeDocument/2006/relationships/notesMaster" Target="/ppt/notesMasters/notesMaster11.xml" Id="rId1" /></Relationships>
</file>

<file path=ppt/notesSlides/_rels/notesSlide210.xml.rels>&#65279;<?xml version="1.0" encoding="utf-8"?><Relationships xmlns="http://schemas.openxmlformats.org/package/2006/relationships"><Relationship Type="http://schemas.openxmlformats.org/officeDocument/2006/relationships/slide" Target="/ppt/slides/slide210.xml" Id="rId2" /><Relationship Type="http://schemas.openxmlformats.org/officeDocument/2006/relationships/notesMaster" Target="/ppt/notesMasters/notesMaster11.xml" Id="rId1" /></Relationships>
</file>

<file path=ppt/notesSlides/_rels/notesSlide35.xml.rels>&#65279;<?xml version="1.0" encoding="utf-8"?><Relationships xmlns="http://schemas.openxmlformats.org/package/2006/relationships"><Relationship Type="http://schemas.openxmlformats.org/officeDocument/2006/relationships/slide" Target="/ppt/slides/slide35.xml" Id="rId2" /><Relationship Type="http://schemas.openxmlformats.org/officeDocument/2006/relationships/notesMaster" Target="/ppt/notesMasters/notesMaster11.xml" Id="rId1" /></Relationships>
</file>

<file path=ppt/notesSlides/_rels/notesSlide41.xml.rels>&#65279;<?xml version="1.0" encoding="utf-8"?><Relationships xmlns="http://schemas.openxmlformats.org/package/2006/relationships"><Relationship Type="http://schemas.openxmlformats.org/officeDocument/2006/relationships/slide" Target="/ppt/slides/slide41.xml" Id="rId2" /><Relationship Type="http://schemas.openxmlformats.org/officeDocument/2006/relationships/notesMaster" Target="/ppt/notesMasters/notesMaster11.xml" Id="rId1" /></Relationships>
</file>

<file path=ppt/notesSlides/_rels/notesSlide517.xml.rels>&#65279;<?xml version="1.0" encoding="utf-8"?><Relationships xmlns="http://schemas.openxmlformats.org/package/2006/relationships"><Relationship Type="http://schemas.openxmlformats.org/officeDocument/2006/relationships/slide" Target="/ppt/slides/slide517.xml" Id="rId2" /><Relationship Type="http://schemas.openxmlformats.org/officeDocument/2006/relationships/notesMaster" Target="/ppt/notesMasters/notesMaster11.xml" Id="rId1" /></Relationships>
</file>

<file path=ppt/notesSlides/_rels/notesSlide615.xml.rels>&#65279;<?xml version="1.0" encoding="utf-8"?><Relationships xmlns="http://schemas.openxmlformats.org/package/2006/relationships"><Relationship Type="http://schemas.openxmlformats.org/officeDocument/2006/relationships/slide" Target="/ppt/slides/slide615.xml" Id="rId2" /><Relationship Type="http://schemas.openxmlformats.org/officeDocument/2006/relationships/notesMaster" Target="/ppt/notesMasters/notesMaster11.xml" Id="rId1" /></Relationships>
</file>

<file path=ppt/notesSlides/_rels/notesSlide711.xml.rels>&#65279;<?xml version="1.0" encoding="utf-8"?><Relationships xmlns="http://schemas.openxmlformats.org/package/2006/relationships"><Relationship Type="http://schemas.openxmlformats.org/officeDocument/2006/relationships/slide" Target="/ppt/slides/slide711.xml" Id="rId2" /><Relationship Type="http://schemas.openxmlformats.org/officeDocument/2006/relationships/notesMaster" Target="/ppt/notesMasters/notesMaster11.xml" Id="rId1" /></Relationships>
</file>

<file path=ppt/notesSlides/_rels/notesSlide86.xml.rels>&#65279;<?xml version="1.0" encoding="utf-8"?><Relationships xmlns="http://schemas.openxmlformats.org/package/2006/relationships"><Relationship Type="http://schemas.openxmlformats.org/officeDocument/2006/relationships/slide" Target="/ppt/slides/slide86.xml" Id="rId2" /><Relationship Type="http://schemas.openxmlformats.org/officeDocument/2006/relationships/notesMaster" Target="/ppt/notesMasters/notesMaster11.xml" Id="rId1" /></Relationships>
</file>

<file path=ppt/notesSlides/_rels/notesSlide92.xml.rels>&#65279;<?xml version="1.0" encoding="utf-8"?><Relationships xmlns="http://schemas.openxmlformats.org/package/2006/relationships"><Relationship Type="http://schemas.openxmlformats.org/officeDocument/2006/relationships/slide" Target="/ppt/slides/slide92.xml" Id="rId2" /><Relationship Type="http://schemas.openxmlformats.org/officeDocument/2006/relationships/notesMaster" Target="/ppt/notesMasters/notesMaster11.xml" Id="rId1" /></Relationships>
</file>

<file path=ppt/notesSlides/notesSlide10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926138774"/>
      </p:ext>
    </p:extLst>
  </p:cSld>
  <p:clrMapOvr>
    <a:masterClrMapping/>
  </p:clrMapOvr>
</p:notes>
</file>

<file path=ppt/notesSlides/notesSlide1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5695001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rtlCol="0"/>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4569315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591025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32731563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31670629"/>
      </p:ext>
    </p:extLst>
  </p:cSld>
  <p:clrMapOvr>
    <a:masterClrMapping/>
  </p:clrMapOvr>
</p:notes>
</file>

<file path=ppt/notesSlides/notesSlide1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0873761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8793682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56823301"/>
      </p:ext>
    </p:extLst>
  </p:cSld>
  <p:clrMapOvr>
    <a:masterClrMapping/>
  </p:clrMapOvr>
</p:notes>
</file>

<file path=ppt/notesSlides/notesSlide18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199056095"/>
      </p:ext>
    </p:extLst>
  </p:cSld>
  <p:clrMapOvr>
    <a:masterClrMapping/>
  </p:clrMapOvr>
</p:notes>
</file>

<file path=ppt/notesSlides/notesSlide19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19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0424315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21776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15653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30668498"/>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09171388"/>
      </p:ext>
    </p:extLst>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123847208"/>
      </p:ext>
    </p:extLst>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532993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288836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05EB07D3-876E-4CE3-BE97-1887ED6BB637}" type="slidenum">
              <a:rPr lang="en-US" altLang="zh-TW" smtClean="0">
                <a:latin typeface="Microsoft JhengHei UI" panose="020B0604030504040204" pitchFamily="34" charset="-120"/>
                <a:ea typeface="Microsoft JhengHei UI" panose="020B0604030504040204" pitchFamily="34" charset="-120"/>
              </a:rPr>
              <a:t>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40428085"/>
      </p:ext>
    </p:extLst>
  </p:cSld>
  <p:clrMapOvr>
    <a:masterClrMapping/>
  </p:clrMapOvr>
</p:notes>
</file>

<file path=ppt/slideLayouts/_rels/slideLayout1018.xml.rels>&#65279;<?xml version="1.0" encoding="utf-8"?><Relationships xmlns="http://schemas.openxmlformats.org/package/2006/relationships"><Relationship Type="http://schemas.openxmlformats.org/officeDocument/2006/relationships/image" Target="/ppt/media/image1115.jpeg" Id="rId2" /><Relationship Type="http://schemas.openxmlformats.org/officeDocument/2006/relationships/slideMaster" Target="/ppt/slideMasters/slideMaster11.xml" Id="rId1" /></Relationships>
</file>

<file path=ppt/slideLayouts/_rels/slideLayout1115.xml.rels>&#65279;<?xml version="1.0" encoding="utf-8"?><Relationships xmlns="http://schemas.openxmlformats.org/package/2006/relationships"><Relationship Type="http://schemas.openxmlformats.org/officeDocument/2006/relationships/image" Target="/ppt/media/image712.jpeg" Id="rId2" /><Relationship Type="http://schemas.openxmlformats.org/officeDocument/2006/relationships/slideMaster" Target="/ppt/slideMasters/slideMaster11.xml" Id="rId1" /></Relationships>
</file>

<file path=ppt/slideLayouts/_rels/slideLayout113.xml.rels>&#65279;<?xml version="1.0" encoding="utf-8"?><Relationships xmlns="http://schemas.openxmlformats.org/package/2006/relationships"><Relationship Type="http://schemas.openxmlformats.org/officeDocument/2006/relationships/image" Target="/ppt/media/image111.jpeg" Id="rId2" /><Relationship Type="http://schemas.openxmlformats.org/officeDocument/2006/relationships/slideMaster" Target="/ppt/slideMasters/slideMaster11.xml" Id="rId1" /></Relationships>
</file>

<file path=ppt/slideLayouts/_rels/slideLayout128.xml.rels>&#65279;<?xml version="1.0" encoding="utf-8"?><Relationships xmlns="http://schemas.openxmlformats.org/package/2006/relationships"><Relationship Type="http://schemas.openxmlformats.org/officeDocument/2006/relationships/image" Target="/ppt/media/image5.jpeg" Id="rId3" /><Relationship Type="http://schemas.openxmlformats.org/officeDocument/2006/relationships/image" Target="/ppt/media/image42.jpeg" Id="rId2" /><Relationship Type="http://schemas.openxmlformats.org/officeDocument/2006/relationships/slideMaster" Target="/ppt/slideMasters/slideMaster11.xml" Id="rId1" /></Relationships>
</file>

<file path=ppt/slideLayouts/_rels/slideLayout1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421.xml.rels>&#65279;<?xml version="1.0" encoding="utf-8"?><Relationships xmlns="http://schemas.openxmlformats.org/package/2006/relationships"><Relationship Type="http://schemas.openxmlformats.org/officeDocument/2006/relationships/image" Target="/ppt/media/image5.jpeg" Id="rId3" /><Relationship Type="http://schemas.openxmlformats.org/officeDocument/2006/relationships/image" Target="/ppt/media/image42.jpeg" Id="rId2" /><Relationship Type="http://schemas.openxmlformats.org/officeDocument/2006/relationships/slideMaster" Target="/ppt/slideMasters/slideMaster11.xml" Id="rId1" /></Relationships>
</file>

<file path=ppt/slideLayouts/_rels/slideLayout1517.xml.rels>&#65279;<?xml version="1.0" encoding="utf-8"?><Relationships xmlns="http://schemas.openxmlformats.org/package/2006/relationships"><Relationship Type="http://schemas.openxmlformats.org/officeDocument/2006/relationships/image" Target="/ppt/media/image1214.jpeg" Id="rId2" /><Relationship Type="http://schemas.openxmlformats.org/officeDocument/2006/relationships/slideMaster" Target="/ppt/slideMasters/slideMaster11.xml" Id="rId1" /></Relationships>
</file>

<file path=ppt/slideLayouts/_rels/slideLayout1611.xml.rels>&#65279;<?xml version="1.0" encoding="utf-8"?><Relationships xmlns="http://schemas.openxmlformats.org/package/2006/relationships"><Relationship Type="http://schemas.openxmlformats.org/officeDocument/2006/relationships/image" Target="/ppt/media/image93.jpeg" Id="rId2" /><Relationship Type="http://schemas.openxmlformats.org/officeDocument/2006/relationships/slideMaster" Target="/ppt/slideMasters/slideMaster11.xml" Id="rId1" /></Relationships>
</file>

<file path=ppt/slideLayouts/_rels/slideLayout179.xml.rels>&#65279;<?xml version="1.0" encoding="utf-8"?><Relationships xmlns="http://schemas.openxmlformats.org/package/2006/relationships"><Relationship Type="http://schemas.openxmlformats.org/officeDocument/2006/relationships/image" Target="/ppt/media/image138.jpeg" Id="rId2" /><Relationship Type="http://schemas.openxmlformats.org/officeDocument/2006/relationships/slideMaster" Target="/ppt/slideMasters/slideMaster11.xml" Id="rId1" /></Relationships>
</file>

<file path=ppt/slideLayouts/_rels/slideLayout184.xml.rels>&#65279;<?xml version="1.0" encoding="utf-8"?><Relationships xmlns="http://schemas.openxmlformats.org/package/2006/relationships"><Relationship Type="http://schemas.openxmlformats.org/officeDocument/2006/relationships/image" Target="/ppt/media/image144.jpeg" Id="rId2" /><Relationship Type="http://schemas.openxmlformats.org/officeDocument/2006/relationships/slideMaster" Target="/ppt/slideMasters/slideMaster11.xml" Id="rId1" /></Relationships>
</file>

<file path=ppt/slideLayouts/_rels/slideLayout1919.xml.rels>&#65279;<?xml version="1.0" encoding="utf-8"?><Relationships xmlns="http://schemas.openxmlformats.org/package/2006/relationships"><Relationship Type="http://schemas.openxmlformats.org/officeDocument/2006/relationships/image" Target="/ppt/media/image93.jpeg" Id="rId2" /><Relationship Type="http://schemas.openxmlformats.org/officeDocument/2006/relationships/slideMaster" Target="/ppt/slideMasters/slideMaster11.xml" Id="rId1" /></Relationships>
</file>

<file path=ppt/slideLayouts/_rels/slideLayout2012.xml.rels>&#65279;<?xml version="1.0" encoding="utf-8"?><Relationships xmlns="http://schemas.openxmlformats.org/package/2006/relationships"><Relationship Type="http://schemas.openxmlformats.org/officeDocument/2006/relationships/image" Target="/ppt/media/image1510.jpeg" Id="rId2" /><Relationship Type="http://schemas.openxmlformats.org/officeDocument/2006/relationships/slideMaster" Target="/ppt/slideMasters/slideMaster11.xml" Id="rId1" /></Relationships>
</file>

<file path=ppt/slideLayouts/_rels/slideLayout210.xml.rels>&#65279;<?xml version="1.0" encoding="utf-8"?><Relationships xmlns="http://schemas.openxmlformats.org/package/2006/relationships"><Relationship Type="http://schemas.openxmlformats.org/officeDocument/2006/relationships/image" Target="/ppt/media/image29.jpeg" Id="rId2" /><Relationship Type="http://schemas.openxmlformats.org/officeDocument/2006/relationships/slideMaster" Target="/ppt/slideMasters/slideMaster11.xml" Id="rId1" /></Relationships>
</file>

<file path=ppt/slideLayouts/_rels/slideLayout216.xml.rels>&#65279;<?xml version="1.0" encoding="utf-8"?><Relationships xmlns="http://schemas.openxmlformats.org/package/2006/relationships"><Relationship Type="http://schemas.openxmlformats.org/officeDocument/2006/relationships/image" Target="/ppt/media/image166.jpeg" Id="rId2" /><Relationship Type="http://schemas.openxmlformats.org/officeDocument/2006/relationships/slideMaster" Target="/ppt/slideMasters/slideMaster11.xml" Id="rId1" /></Relationships>
</file>

<file path=ppt/slideLayouts/_rels/slideLayout35.xml.rels>&#65279;<?xml version="1.0" encoding="utf-8"?><Relationships xmlns="http://schemas.openxmlformats.org/package/2006/relationships"><Relationship Type="http://schemas.openxmlformats.org/officeDocument/2006/relationships/image" Target="/ppt/media/image35.jpeg" Id="rId2" /><Relationship Type="http://schemas.openxmlformats.org/officeDocument/2006/relationships/slideMaster" Target="/ppt/slideMasters/slideMaster11.xml" Id="rId1" /></Relationships>
</file>

<file path=ppt/slideLayouts/_rels/slideLayout41.xml.rels>&#65279;<?xml version="1.0" encoding="utf-8"?><Relationships xmlns="http://schemas.openxmlformats.org/package/2006/relationships"><Relationship Type="http://schemas.openxmlformats.org/officeDocument/2006/relationships/image" Target="/ppt/media/image5.jpeg" Id="rId3" /><Relationship Type="http://schemas.openxmlformats.org/officeDocument/2006/relationships/image" Target="/ppt/media/image42.jpeg" Id="rId2" /><Relationship Type="http://schemas.openxmlformats.org/officeDocument/2006/relationships/slideMaster" Target="/ppt/slideMasters/slideMaster11.xml" Id="rId1" /></Relationships>
</file>

<file path=ppt/slideLayouts/_rels/slideLayout516.xml.rels>&#65279;<?xml version="1.0" encoding="utf-8"?><Relationships xmlns="http://schemas.openxmlformats.org/package/2006/relationships"><Relationship Type="http://schemas.openxmlformats.org/officeDocument/2006/relationships/image" Target="/ppt/media/image613.jpeg" Id="rId2" /><Relationship Type="http://schemas.openxmlformats.org/officeDocument/2006/relationships/slideMaster" Target="/ppt/slideMasters/slideMaster11.xml" Id="rId1" /></Relationships>
</file>

<file path=ppt/slideLayouts/_rels/slideLayout614.xml.rels>&#65279;<?xml version="1.0" encoding="utf-8"?><Relationships xmlns="http://schemas.openxmlformats.org/package/2006/relationships"><Relationship Type="http://schemas.openxmlformats.org/officeDocument/2006/relationships/image" Target="/ppt/media/image712.jpeg" Id="rId2" /><Relationship Type="http://schemas.openxmlformats.org/officeDocument/2006/relationships/slideMaster" Target="/ppt/slideMasters/slideMaster11.xml" Id="rId1" /></Relationships>
</file>

<file path=ppt/slideLayouts/_rels/slideLayout77.xml.rels>&#65279;<?xml version="1.0" encoding="utf-8"?><Relationships xmlns="http://schemas.openxmlformats.org/package/2006/relationships"><Relationship Type="http://schemas.openxmlformats.org/officeDocument/2006/relationships/image" Target="/ppt/media/image87.jpeg" Id="rId2" /><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image" Target="/ppt/media/image93.jpeg" Id="rId2" /><Relationship Type="http://schemas.openxmlformats.org/officeDocument/2006/relationships/slideMaster" Target="/ppt/slideMasters/slideMaster11.xml" Id="rId1" /></Relationships>
</file>

<file path=ppt/slideLayouts/_rels/slideLayout920.xml.rels>&#65279;<?xml version="1.0" encoding="utf-8"?><Relationships xmlns="http://schemas.openxmlformats.org/package/2006/relationships"><Relationship Type="http://schemas.openxmlformats.org/officeDocument/2006/relationships/image" Target="/ppt/media/image1016.jpeg" Id="rId2" /><Relationship Type="http://schemas.openxmlformats.org/officeDocument/2006/relationships/slideMaster" Target="/ppt/slideMasters/slideMaster11.xml" Id="rId1" /></Relationships>
</file>

<file path=ppt/slideLayouts/slideLayout1018.xml><?xml version="1.0" encoding="utf-8"?>
<p:sldLayout xmlns:a="http://schemas.openxmlformats.org/drawingml/2006/main" xmlns:r="http://schemas.openxmlformats.org/officeDocument/2006/relationships" xmlns:p="http://schemas.openxmlformats.org/presentationml/2006/main" preserve="1" userDrawn="1">
  <p:cSld name="3 個項目符號">
    <p:bg>
      <p:bgPr>
        <a:solidFill>
          <a:schemeClr val="accent1"/>
        </a:solidFill>
        <a:effectLst/>
      </p:bgPr>
    </p:bg>
    <p:spTree>
      <p:nvGrpSpPr>
        <p:cNvPr id="1" name=""/>
        <p:cNvGrpSpPr/>
        <p:nvPr/>
      </p:nvGrpSpPr>
      <p:grpSpPr>
        <a:xfrm>
          <a:off x="0" y="0"/>
          <a:ext cx="0" cy="0"/>
          <a:chOff x="0" y="0"/>
          <a:chExt cx="0" cy="0"/>
        </a:xfrm>
      </p:grpSpPr>
      <p:pic>
        <p:nvPicPr>
          <p:cNvPr id="4" name="圖片 3" descr="一群人正在騎馬&#10;&#10;以中可信度自動產生的描述">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52230D65-DB5A-4BE3-9C4F-2537D5FDECB5}"/>
              </a:ext>
            </a:extLst>
          </p:cNvPr>
          <p:cNvSpPr/>
          <p:nvPr userDrawn="1"/>
        </p:nvSpPr>
        <p:spPr>
          <a:xfrm>
            <a:off x="1099958"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ZA" noProof="0"/>
          </a:p>
        </p:txBody>
      </p:sp>
      <p:sp>
        <p:nvSpPr>
          <p:cNvPr id="9" name="文字版面配置區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547229" y="3106128"/>
            <a:ext cx="2178858" cy="745593"/>
          </a:xfrm>
        </p:spPr>
        <p:txBody>
          <a:bodyPr rtlCol="0" anchor="ctr">
            <a:normAutofit/>
          </a:bodyPr>
          <a:lstStyle>
            <a:lvl1pPr marL="0" indent="0" algn="ctr">
              <a:buFont typeface="Arial" panose="020B0604020202020204" pitchFamily="34" charset="0"/>
              <a:buNone/>
              <a:defRPr sz="2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1</a:t>
            </a:r>
            <a:endParaRPr lang="zh-TW" altLang="en-ZA" noProof="0"/>
          </a:p>
        </p:txBody>
      </p:sp>
      <p:sp>
        <p:nvSpPr>
          <p:cNvPr id="10" name="文字版面配置區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547229" y="4333045"/>
            <a:ext cx="2178858"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cxnSp>
        <p:nvCxnSpPr>
          <p:cNvPr id="26" name="直線接點​​(S) 25">
            <a:extLst>
              <a:ext uri="{FF2B5EF4-FFF2-40B4-BE49-F238E27FC236}">
                <a16:creationId xmlns:a16="http://schemas.microsoft.com/office/drawing/2014/main" id="{C2FC193C-7F61-40CA-B97F-DE9D338DC965}"/>
              </a:ext>
            </a:extLst>
          </p:cNvPr>
          <p:cNvCxnSpPr>
            <a:cxnSpLocks/>
          </p:cNvCxnSpPr>
          <p:nvPr userDrawn="1"/>
        </p:nvCxnSpPr>
        <p:spPr>
          <a:xfrm>
            <a:off x="2179458"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0A93A97B-BCBE-41A6-8F7C-75F49A3E9414}"/>
              </a:ext>
            </a:extLst>
          </p:cNvPr>
          <p:cNvSpPr/>
          <p:nvPr userDrawn="1"/>
        </p:nvSpPr>
        <p:spPr>
          <a:xfrm>
            <a:off x="8043609"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25" name="文字版面配置區 8">
            <a:extLst>
              <a:ext uri="{FF2B5EF4-FFF2-40B4-BE49-F238E27FC236}">
                <a16:creationId xmlns:a16="http://schemas.microsoft.com/office/drawing/2014/main" id="{C740CCCA-3569-463C-B2AC-A5A7F0D4978C}"/>
              </a:ext>
            </a:extLst>
          </p:cNvPr>
          <p:cNvSpPr>
            <a:spLocks noGrp="1"/>
          </p:cNvSpPr>
          <p:nvPr>
            <p:ph type="body" sz="quarter" idx="35" hasCustomPrompt="1"/>
          </p:nvPr>
        </p:nvSpPr>
        <p:spPr>
          <a:xfrm>
            <a:off x="8490880" y="3106128"/>
            <a:ext cx="2178858" cy="745593"/>
          </a:xfrm>
        </p:spPr>
        <p:txBody>
          <a:bodyPr rtlCol="0" anchor="ctr">
            <a:normAutofit/>
          </a:bodyPr>
          <a:lstStyle>
            <a:lvl1pPr marL="0" indent="0" algn="ctr">
              <a:buFont typeface="Arial" panose="020B0604020202020204" pitchFamily="34" charset="0"/>
              <a:buNone/>
              <a:defRPr sz="2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1</a:t>
            </a:r>
            <a:endParaRPr lang="zh-TW" altLang="en-ZA" noProof="0"/>
          </a:p>
        </p:txBody>
      </p:sp>
      <p:sp>
        <p:nvSpPr>
          <p:cNvPr id="27" name="文字版面配置區 10">
            <a:extLst>
              <a:ext uri="{FF2B5EF4-FFF2-40B4-BE49-F238E27FC236}">
                <a16:creationId xmlns:a16="http://schemas.microsoft.com/office/drawing/2014/main" id="{F8CE8B97-7C16-44A0-BFB9-F96C5984325B}"/>
              </a:ext>
            </a:extLst>
          </p:cNvPr>
          <p:cNvSpPr>
            <a:spLocks noGrp="1"/>
          </p:cNvSpPr>
          <p:nvPr>
            <p:ph type="body" sz="quarter" idx="36" hasCustomPrompt="1"/>
          </p:nvPr>
        </p:nvSpPr>
        <p:spPr>
          <a:xfrm>
            <a:off x="8490880" y="4333045"/>
            <a:ext cx="2178858"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cxnSp>
        <p:nvCxnSpPr>
          <p:cNvPr id="29" name="直線接點​​(S) 28">
            <a:extLst>
              <a:ext uri="{FF2B5EF4-FFF2-40B4-BE49-F238E27FC236}">
                <a16:creationId xmlns:a16="http://schemas.microsoft.com/office/drawing/2014/main" id="{DE2C4107-B380-4B54-A179-81B6EE4FE61C}"/>
              </a:ext>
            </a:extLst>
          </p:cNvPr>
          <p:cNvCxnSpPr>
            <a:cxnSpLocks/>
          </p:cNvCxnSpPr>
          <p:nvPr userDrawn="1"/>
        </p:nvCxnSpPr>
        <p:spPr>
          <a:xfrm>
            <a:off x="9123109"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F1DCE194-0C0A-4B39-AC60-F38FF6DF9302}"/>
              </a:ext>
            </a:extLst>
          </p:cNvPr>
          <p:cNvSpPr/>
          <p:nvPr userDrawn="1"/>
        </p:nvSpPr>
        <p:spPr>
          <a:xfrm>
            <a:off x="4559300"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32" name="文字版面配置區 8">
            <a:extLst>
              <a:ext uri="{FF2B5EF4-FFF2-40B4-BE49-F238E27FC236}">
                <a16:creationId xmlns:a16="http://schemas.microsoft.com/office/drawing/2014/main" id="{89436B85-0AC5-4B9C-991F-09BD4B25D6D7}"/>
              </a:ext>
            </a:extLst>
          </p:cNvPr>
          <p:cNvSpPr>
            <a:spLocks noGrp="1"/>
          </p:cNvSpPr>
          <p:nvPr>
            <p:ph type="body" sz="quarter" idx="37" hasCustomPrompt="1"/>
          </p:nvPr>
        </p:nvSpPr>
        <p:spPr>
          <a:xfrm>
            <a:off x="5006571" y="3106128"/>
            <a:ext cx="2178858" cy="745593"/>
          </a:xfrm>
        </p:spPr>
        <p:txBody>
          <a:bodyPr rtlCol="0" anchor="ctr">
            <a:normAutofit/>
          </a:bodyPr>
          <a:lstStyle>
            <a:lvl1pPr marL="0" indent="0" algn="ctr">
              <a:buFont typeface="Arial" panose="020B0604020202020204" pitchFamily="34" charset="0"/>
              <a:buNone/>
              <a:defRPr sz="2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1</a:t>
            </a:r>
            <a:endParaRPr lang="zh-TW" altLang="en-ZA" noProof="0"/>
          </a:p>
        </p:txBody>
      </p:sp>
      <p:sp>
        <p:nvSpPr>
          <p:cNvPr id="33" name="文字版面配置區 10">
            <a:extLst>
              <a:ext uri="{FF2B5EF4-FFF2-40B4-BE49-F238E27FC236}">
                <a16:creationId xmlns:a16="http://schemas.microsoft.com/office/drawing/2014/main" id="{A5815370-788B-420F-8599-14DD0C007C09}"/>
              </a:ext>
            </a:extLst>
          </p:cNvPr>
          <p:cNvSpPr>
            <a:spLocks noGrp="1"/>
          </p:cNvSpPr>
          <p:nvPr>
            <p:ph type="body" sz="quarter" idx="38" hasCustomPrompt="1"/>
          </p:nvPr>
        </p:nvSpPr>
        <p:spPr>
          <a:xfrm>
            <a:off x="5006571" y="4333045"/>
            <a:ext cx="2178858"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cxnSp>
        <p:nvCxnSpPr>
          <p:cNvPr id="34" name="直線接點​​(S) 33">
            <a:extLst>
              <a:ext uri="{FF2B5EF4-FFF2-40B4-BE49-F238E27FC236}">
                <a16:creationId xmlns:a16="http://schemas.microsoft.com/office/drawing/2014/main" id="{7B9BE1E5-4A83-4CB5-9052-BC1A7677D705}"/>
              </a:ext>
            </a:extLst>
          </p:cNvPr>
          <p:cNvCxnSpPr>
            <a:cxnSpLocks/>
          </p:cNvCxnSpPr>
          <p:nvPr userDrawn="1"/>
        </p:nvCxnSpPr>
        <p:spPr>
          <a:xfrm>
            <a:off x="5638800"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日期版面配置區 2">
            <a:extLst>
              <a:ext uri="{FF2B5EF4-FFF2-40B4-BE49-F238E27FC236}">
                <a16:creationId xmlns:a16="http://schemas.microsoft.com/office/drawing/2014/main" id="{C3697011-E6CC-4901-995E-295A6B2A1FB1}"/>
              </a:ext>
            </a:extLst>
          </p:cNvPr>
          <p:cNvSpPr>
            <a:spLocks noGrp="1"/>
          </p:cNvSpPr>
          <p:nvPr>
            <p:ph type="dt" sz="half" idx="10"/>
          </p:nvPr>
        </p:nvSpPr>
        <p:spPr>
          <a:xfrm>
            <a:off x="838200" y="6356350"/>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36" name="頁尾版面配置區 3">
            <a:extLst>
              <a:ext uri="{FF2B5EF4-FFF2-40B4-BE49-F238E27FC236}">
                <a16:creationId xmlns:a16="http://schemas.microsoft.com/office/drawing/2014/main" id="{EA6FBB3A-E08E-4C9D-A6BC-A443762939C0}"/>
              </a:ext>
            </a:extLst>
          </p:cNvPr>
          <p:cNvSpPr>
            <a:spLocks noGrp="1"/>
          </p:cNvSpPr>
          <p:nvPr>
            <p:ph type="ftr" sz="quarter" idx="11"/>
          </p:nvPr>
        </p:nvSpPr>
        <p:spPr>
          <a:xfrm>
            <a:off x="4038600" y="6356350"/>
            <a:ext cx="41148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37" name="投影片編號版面配置區 4">
            <a:extLst>
              <a:ext uri="{FF2B5EF4-FFF2-40B4-BE49-F238E27FC236}">
                <a16:creationId xmlns:a16="http://schemas.microsoft.com/office/drawing/2014/main" id="{741F3B34-2439-43D5-886C-2652B0BFD186}"/>
              </a:ext>
            </a:extLst>
          </p:cNvPr>
          <p:cNvSpPr>
            <a:spLocks noGrp="1"/>
          </p:cNvSpPr>
          <p:nvPr>
            <p:ph type="sldNum" sz="quarter" idx="12"/>
          </p:nvPr>
        </p:nvSpPr>
        <p:spPr>
          <a:xfrm>
            <a:off x="8610600" y="6356350"/>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192051336"/>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preserve="1" userDrawn="1">
  <p:cSld name="比較">
    <p:bg>
      <p:bgPr>
        <a:solidFill>
          <a:schemeClr val="accent1"/>
        </a:solidFill>
        <a:effectLst/>
      </p:bgPr>
    </p:bg>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B4CF7930-2AA6-47D6-A0F2-438A1BDA76F6}"/>
              </a:ext>
            </a:extLst>
          </p:cNvPr>
          <p:cNvSpPr/>
          <p:nvPr userDrawn="1"/>
        </p:nvSpPr>
        <p:spPr>
          <a:xfrm>
            <a:off x="7551735" y="0"/>
            <a:ext cx="46402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7" name="日期版面配置區 6">
            <a:extLst>
              <a:ext uri="{FF2B5EF4-FFF2-40B4-BE49-F238E27FC236}">
                <a16:creationId xmlns:a16="http://schemas.microsoft.com/office/drawing/2014/main" id="{860A2F77-6CFB-4347-9224-EFAA0C0EF3DB}"/>
              </a:ext>
            </a:extLst>
          </p:cNvPr>
          <p:cNvSpPr>
            <a:spLocks noGrp="1"/>
          </p:cNvSpPr>
          <p:nvPr>
            <p:ph type="dt" sz="half" idx="10"/>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8" name="頁尾版面配置區 7">
            <a:extLst>
              <a:ext uri="{FF2B5EF4-FFF2-40B4-BE49-F238E27FC236}">
                <a16:creationId xmlns:a16="http://schemas.microsoft.com/office/drawing/2014/main" id="{97C1F45E-8700-4861-AD21-BB7A09E1305A}"/>
              </a:ext>
            </a:extLst>
          </p:cNvPr>
          <p:cNvSpPr>
            <a:spLocks noGrp="1"/>
          </p:cNvSpPr>
          <p:nvPr>
            <p:ph type="ftr" sz="quarter" idx="11"/>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9" name="投影片編號版面配置區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pic>
        <p:nvPicPr>
          <p:cNvPr id="14" name="圖片 13">
            <a:extLst>
              <a:ext uri="{FF2B5EF4-FFF2-40B4-BE49-F238E27FC236}">
                <a16:creationId xmlns:a16="http://schemas.microsoft.com/office/drawing/2014/main" id="{775779ED-1BC5-487B-8B42-16D736E7A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47467" y="0"/>
            <a:ext cx="304268" cy="6858000"/>
          </a:xfrm>
          <a:prstGeom prst="rect">
            <a:avLst/>
          </a:prstGeom>
        </p:spPr>
      </p:pic>
      <p:sp>
        <p:nvSpPr>
          <p:cNvPr id="18" name="內容版面配置區 2">
            <a:extLst>
              <a:ext uri="{FF2B5EF4-FFF2-40B4-BE49-F238E27FC236}">
                <a16:creationId xmlns:a16="http://schemas.microsoft.com/office/drawing/2014/main" id="{E5BF40A6-F21A-4A84-8F8C-11A4BBCD9B66}"/>
              </a:ext>
            </a:extLst>
          </p:cNvPr>
          <p:cNvSpPr>
            <a:spLocks noGrp="1"/>
          </p:cNvSpPr>
          <p:nvPr>
            <p:ph idx="1"/>
          </p:nvPr>
        </p:nvSpPr>
        <p:spPr>
          <a:xfrm>
            <a:off x="1162050" y="4347256"/>
            <a:ext cx="3975804" cy="1829706"/>
          </a:xfrm>
        </p:spPr>
        <p:txBody>
          <a:bodyPr lIns="0" rIns="0"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zh-TW" altLang="en-US" noProof="0"/>
              <a:t>按一下以編輯母片文字樣式</a:t>
            </a:r>
          </a:p>
        </p:txBody>
      </p:sp>
      <p:cxnSp>
        <p:nvCxnSpPr>
          <p:cNvPr id="19" name="直線接點​​(S) 18">
            <a:extLst>
              <a:ext uri="{FF2B5EF4-FFF2-40B4-BE49-F238E27FC236}">
                <a16:creationId xmlns:a16="http://schemas.microsoft.com/office/drawing/2014/main" id="{6DCCE84A-20A5-4E69-9CF9-78FA30B351AC}"/>
              </a:ext>
            </a:extLst>
          </p:cNvPr>
          <p:cNvCxnSpPr>
            <a:cxnSpLocks/>
          </p:cNvCxnSpPr>
          <p:nvPr userDrawn="1"/>
        </p:nvCxnSpPr>
        <p:spPr>
          <a:xfrm>
            <a:off x="1162050" y="2333625"/>
            <a:ext cx="0" cy="1291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標題 1">
            <a:extLst>
              <a:ext uri="{FF2B5EF4-FFF2-40B4-BE49-F238E27FC236}">
                <a16:creationId xmlns:a16="http://schemas.microsoft.com/office/drawing/2014/main" id="{A7D45E80-A572-4F1F-A6DC-46C7E86A6F11}"/>
              </a:ext>
            </a:extLst>
          </p:cNvPr>
          <p:cNvSpPr>
            <a:spLocks noGrp="1"/>
          </p:cNvSpPr>
          <p:nvPr>
            <p:ph type="title"/>
          </p:nvPr>
        </p:nvSpPr>
        <p:spPr>
          <a:xfrm>
            <a:off x="1162049" y="523875"/>
            <a:ext cx="4514849" cy="1514476"/>
          </a:xfrm>
        </p:spPr>
        <p:txBody>
          <a:bodyPr lIns="0" rIns="0" rtlCol="0" anchor="b"/>
          <a:lstStyle>
            <a:lvl1pPr>
              <a:defRPr>
                <a:solidFill>
                  <a:schemeClr val="accent3"/>
                </a:solidFill>
                <a:latin typeface="Microsoft JhengHei UI" panose="020B0604030504040204" pitchFamily="34" charset="-120"/>
                <a:ea typeface="Microsoft JhengHei UI" panose="020B0604030504040204" pitchFamily="34" charset="-12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TW" altLang="en-US" noProof="0"/>
              <a:t>按一下以編輯母片標題樣式</a:t>
            </a:r>
          </a:p>
        </p:txBody>
      </p:sp>
      <p:sp>
        <p:nvSpPr>
          <p:cNvPr id="23" name="文字版面配置區 22">
            <a:extLst>
              <a:ext uri="{FF2B5EF4-FFF2-40B4-BE49-F238E27FC236}">
                <a16:creationId xmlns:a16="http://schemas.microsoft.com/office/drawing/2014/main" id="{4EEF521D-CBF5-4B15-9226-23563A8C3AA5}"/>
              </a:ext>
            </a:extLst>
          </p:cNvPr>
          <p:cNvSpPr>
            <a:spLocks noGrp="1"/>
          </p:cNvSpPr>
          <p:nvPr>
            <p:ph type="body" sz="quarter" idx="13"/>
          </p:nvPr>
        </p:nvSpPr>
        <p:spPr>
          <a:xfrm>
            <a:off x="1161346" y="3956731"/>
            <a:ext cx="3975804" cy="390525"/>
          </a:xfrm>
        </p:spPr>
        <p:txBody>
          <a:bodyPr lIns="0" rtlCol="0">
            <a:noAutofit/>
          </a:bodyPr>
          <a:lstStyle>
            <a:lvl1pPr marL="0" indent="0">
              <a:buNone/>
              <a:defRPr sz="1200" b="1">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25" name="內容版面配置區 2">
            <a:extLst>
              <a:ext uri="{FF2B5EF4-FFF2-40B4-BE49-F238E27FC236}">
                <a16:creationId xmlns:a16="http://schemas.microsoft.com/office/drawing/2014/main" id="{B85B4523-BC07-42A3-8A4D-5E2D9CAE0DA3}"/>
              </a:ext>
            </a:extLst>
          </p:cNvPr>
          <p:cNvSpPr>
            <a:spLocks noGrp="1"/>
          </p:cNvSpPr>
          <p:nvPr>
            <p:ph idx="14"/>
          </p:nvPr>
        </p:nvSpPr>
        <p:spPr>
          <a:xfrm>
            <a:off x="7920887" y="2856735"/>
            <a:ext cx="3902664" cy="712731"/>
          </a:xfrm>
        </p:spPr>
        <p:txBody>
          <a:bodyPr lIns="0" rIns="0" rtlCol="0">
            <a:normAutofit/>
          </a:bodyPr>
          <a:lstStyle>
            <a:lvl1pPr marL="0" indent="0" algn="ctr">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zh-TW" altLang="en-US" noProof="0"/>
              <a:t>按一下以編輯母片文字樣式</a:t>
            </a:r>
          </a:p>
        </p:txBody>
      </p:sp>
      <p:sp>
        <p:nvSpPr>
          <p:cNvPr id="26" name="文字版面配置區 22">
            <a:extLst>
              <a:ext uri="{FF2B5EF4-FFF2-40B4-BE49-F238E27FC236}">
                <a16:creationId xmlns:a16="http://schemas.microsoft.com/office/drawing/2014/main" id="{534AB7F6-3491-4274-B3F2-F871EFB72027}"/>
              </a:ext>
            </a:extLst>
          </p:cNvPr>
          <p:cNvSpPr>
            <a:spLocks noGrp="1"/>
          </p:cNvSpPr>
          <p:nvPr>
            <p:ph type="body" sz="quarter" idx="15"/>
          </p:nvPr>
        </p:nvSpPr>
        <p:spPr>
          <a:xfrm>
            <a:off x="7920183" y="2542410"/>
            <a:ext cx="3902664" cy="390525"/>
          </a:xfrm>
        </p:spPr>
        <p:txBody>
          <a:bodyPr lIns="0" rtlCol="0">
            <a:noAutofit/>
          </a:bodyPr>
          <a:lstStyle>
            <a:lvl1pPr marL="0" indent="0" algn="ctr">
              <a:buNone/>
              <a:defRPr sz="1200" b="1">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28" name="內容版面配置區 2">
            <a:extLst>
              <a:ext uri="{FF2B5EF4-FFF2-40B4-BE49-F238E27FC236}">
                <a16:creationId xmlns:a16="http://schemas.microsoft.com/office/drawing/2014/main" id="{4B1BC6A9-C15F-4476-80D3-8E9A9A98B2F9}"/>
              </a:ext>
            </a:extLst>
          </p:cNvPr>
          <p:cNvSpPr>
            <a:spLocks noGrp="1"/>
          </p:cNvSpPr>
          <p:nvPr>
            <p:ph idx="16"/>
          </p:nvPr>
        </p:nvSpPr>
        <p:spPr>
          <a:xfrm>
            <a:off x="7920887" y="4162990"/>
            <a:ext cx="3902664" cy="712731"/>
          </a:xfrm>
        </p:spPr>
        <p:txBody>
          <a:bodyPr lIns="0" rIns="0" rtlCol="0">
            <a:normAutofit/>
          </a:bodyPr>
          <a:lstStyle>
            <a:lvl1pPr marL="0" indent="0" algn="ctr">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zh-TW" altLang="en-US" noProof="0"/>
              <a:t>按一下以編輯母片文字樣式</a:t>
            </a:r>
          </a:p>
        </p:txBody>
      </p:sp>
      <p:sp>
        <p:nvSpPr>
          <p:cNvPr id="29" name="文字版面配置區 22">
            <a:extLst>
              <a:ext uri="{FF2B5EF4-FFF2-40B4-BE49-F238E27FC236}">
                <a16:creationId xmlns:a16="http://schemas.microsoft.com/office/drawing/2014/main" id="{99021676-27CC-4430-A253-24147747F467}"/>
              </a:ext>
            </a:extLst>
          </p:cNvPr>
          <p:cNvSpPr>
            <a:spLocks noGrp="1"/>
          </p:cNvSpPr>
          <p:nvPr>
            <p:ph type="body" sz="quarter" idx="17"/>
          </p:nvPr>
        </p:nvSpPr>
        <p:spPr>
          <a:xfrm>
            <a:off x="7920183" y="3848665"/>
            <a:ext cx="3902664" cy="390525"/>
          </a:xfrm>
        </p:spPr>
        <p:txBody>
          <a:bodyPr lIns="0" rtlCol="0">
            <a:noAutofit/>
          </a:bodyPr>
          <a:lstStyle>
            <a:lvl1pPr marL="0" indent="0" algn="ctr">
              <a:buNone/>
              <a:defRPr sz="1200" b="1">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2" name="內容版面配置區 2">
            <a:extLst>
              <a:ext uri="{FF2B5EF4-FFF2-40B4-BE49-F238E27FC236}">
                <a16:creationId xmlns:a16="http://schemas.microsoft.com/office/drawing/2014/main" id="{9CDFC7FE-62FA-4943-BCDD-808A7ABBF21F}"/>
              </a:ext>
            </a:extLst>
          </p:cNvPr>
          <p:cNvSpPr>
            <a:spLocks noGrp="1"/>
          </p:cNvSpPr>
          <p:nvPr>
            <p:ph idx="18"/>
          </p:nvPr>
        </p:nvSpPr>
        <p:spPr>
          <a:xfrm>
            <a:off x="7920887" y="5469245"/>
            <a:ext cx="3902664" cy="712731"/>
          </a:xfrm>
        </p:spPr>
        <p:txBody>
          <a:bodyPr lIns="0" rIns="0" rtlCol="0">
            <a:normAutofit/>
          </a:bodyPr>
          <a:lstStyle>
            <a:lvl1pPr marL="0" indent="0" algn="ctr">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zh-TW" altLang="en-US" noProof="0"/>
              <a:t>按一下以編輯母片文字樣式</a:t>
            </a:r>
          </a:p>
        </p:txBody>
      </p:sp>
      <p:sp>
        <p:nvSpPr>
          <p:cNvPr id="33" name="文字版面配置區 22">
            <a:extLst>
              <a:ext uri="{FF2B5EF4-FFF2-40B4-BE49-F238E27FC236}">
                <a16:creationId xmlns:a16="http://schemas.microsoft.com/office/drawing/2014/main" id="{F0CD399E-155D-416D-8EF4-4190995DC162}"/>
              </a:ext>
            </a:extLst>
          </p:cNvPr>
          <p:cNvSpPr>
            <a:spLocks noGrp="1"/>
          </p:cNvSpPr>
          <p:nvPr>
            <p:ph type="body" sz="quarter" idx="19"/>
          </p:nvPr>
        </p:nvSpPr>
        <p:spPr>
          <a:xfrm>
            <a:off x="7920183" y="5154920"/>
            <a:ext cx="3902664" cy="390525"/>
          </a:xfrm>
        </p:spPr>
        <p:txBody>
          <a:bodyPr lIns="0" rtlCol="0">
            <a:noAutofit/>
          </a:bodyPr>
          <a:lstStyle>
            <a:lvl1pPr marL="0" indent="0" algn="ctr">
              <a:buNone/>
              <a:defRPr sz="1200" b="1">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34" name="文字版面配置區 22">
            <a:extLst>
              <a:ext uri="{FF2B5EF4-FFF2-40B4-BE49-F238E27FC236}">
                <a16:creationId xmlns:a16="http://schemas.microsoft.com/office/drawing/2014/main" id="{34648533-B8C6-451A-A70F-831EBFABA61B}"/>
              </a:ext>
            </a:extLst>
          </p:cNvPr>
          <p:cNvSpPr>
            <a:spLocks noGrp="1"/>
          </p:cNvSpPr>
          <p:nvPr>
            <p:ph type="body" sz="quarter" idx="20"/>
          </p:nvPr>
        </p:nvSpPr>
        <p:spPr>
          <a:xfrm>
            <a:off x="7920184" y="1652142"/>
            <a:ext cx="3902664" cy="390525"/>
          </a:xfrm>
        </p:spPr>
        <p:txBody>
          <a:bodyPr lIns="0" rtlCol="0">
            <a:noAutofit/>
          </a:bodyPr>
          <a:lstStyle>
            <a:lvl1pPr marL="0" indent="0" algn="ctr">
              <a:buNone/>
              <a:defRPr sz="1800" b="1">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Tree>
    <p:extLst>
      <p:ext uri="{BB962C8B-B14F-4D97-AF65-F5344CB8AC3E}">
        <p14:creationId xmlns:p14="http://schemas.microsoft.com/office/powerpoint/2010/main" val="6926302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標題投影片">
    <p:bg>
      <p:bgPr>
        <a:solidFill>
          <a:schemeClr val="accent1"/>
        </a:solidFill>
        <a:effectLst/>
      </p:bgPr>
    </p:bg>
    <p:spTree>
      <p:nvGrpSpPr>
        <p:cNvPr id="1" name=""/>
        <p:cNvGrpSpPr/>
        <p:nvPr/>
      </p:nvGrpSpPr>
      <p:grpSpPr>
        <a:xfrm>
          <a:off x="0" y="0"/>
          <a:ext cx="0" cy="0"/>
          <a:chOff x="0" y="0"/>
          <a:chExt cx="0" cy="0"/>
        </a:xfrm>
      </p:grpSpPr>
      <p:pic>
        <p:nvPicPr>
          <p:cNvPr id="12" name="圖片 11" descr="包含戶外、天空、自然、沙丘的圖片&#10;&#10;自動產生的描述">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610600" cy="6858000"/>
          </a:xfrm>
          <a:prstGeom prst="rect">
            <a:avLst/>
          </a:prstGeom>
        </p:spPr>
      </p:pic>
      <p:sp>
        <p:nvSpPr>
          <p:cNvPr id="3" name="副標題 2">
            <a:extLst>
              <a:ext uri="{FF2B5EF4-FFF2-40B4-BE49-F238E27FC236}">
                <a16:creationId xmlns:a16="http://schemas.microsoft.com/office/drawing/2014/main" id="{43D32955-BB06-40DE-A14A-2170FD41AD52}"/>
              </a:ext>
            </a:extLst>
          </p:cNvPr>
          <p:cNvSpPr>
            <a:spLocks noGrp="1"/>
          </p:cNvSpPr>
          <p:nvPr>
            <p:ph type="subTitle" idx="1"/>
          </p:nvPr>
        </p:nvSpPr>
        <p:spPr>
          <a:xfrm>
            <a:off x="9768840" y="4723772"/>
            <a:ext cx="1708784" cy="1156332"/>
          </a:xfrm>
        </p:spPr>
        <p:txBody>
          <a:bodyPr rtlCol="0"/>
          <a:lstStyle>
            <a:lvl1pPr marL="0" indent="0" algn="l">
              <a:buNone/>
              <a:defRPr sz="2400">
                <a:solidFill>
                  <a:schemeClr val="accent3"/>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a:t>
            </a:r>
          </a:p>
        </p:txBody>
      </p:sp>
      <p:sp>
        <p:nvSpPr>
          <p:cNvPr id="10" name="圖片版面配置區 9">
            <a:extLst>
              <a:ext uri="{FF2B5EF4-FFF2-40B4-BE49-F238E27FC236}">
                <a16:creationId xmlns:a16="http://schemas.microsoft.com/office/drawing/2014/main" id="{0D510E1D-A8A6-4E4B-8055-B484B4853348}"/>
              </a:ext>
            </a:extLst>
          </p:cNvPr>
          <p:cNvSpPr>
            <a:spLocks noGrp="1"/>
          </p:cNvSpPr>
          <p:nvPr>
            <p:ph type="pic" sz="quarter" idx="13"/>
          </p:nvPr>
        </p:nvSpPr>
        <p:spPr>
          <a:xfrm>
            <a:off x="495300" y="536574"/>
            <a:ext cx="7620000" cy="578485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cxnSp>
        <p:nvCxnSpPr>
          <p:cNvPr id="14" name="直線接點​​(S) 13">
            <a:extLst>
              <a:ext uri="{FF2B5EF4-FFF2-40B4-BE49-F238E27FC236}">
                <a16:creationId xmlns:a16="http://schemas.microsoft.com/office/drawing/2014/main" id="{E6BAFCD4-E08A-4CBF-B3C6-F99D6523EB03}"/>
              </a:ext>
            </a:extLst>
          </p:cNvPr>
          <p:cNvCxnSpPr>
            <a:cxnSpLocks/>
          </p:cNvCxnSpPr>
          <p:nvPr userDrawn="1"/>
        </p:nvCxnSpPr>
        <p:spPr>
          <a:xfrm flipH="1">
            <a:off x="9768840" y="5701668"/>
            <a:ext cx="242316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6C25C416-A3A2-4CF9-9532-2C0BFB51CFDF}"/>
              </a:ext>
            </a:extLst>
          </p:cNvPr>
          <p:cNvSpPr>
            <a:spLocks noGrp="1"/>
          </p:cNvSpPr>
          <p:nvPr>
            <p:ph type="ctrTitle"/>
          </p:nvPr>
        </p:nvSpPr>
        <p:spPr>
          <a:xfrm>
            <a:off x="6888480" y="1122363"/>
            <a:ext cx="4446270" cy="2387600"/>
          </a:xfrm>
        </p:spPr>
        <p:txBody>
          <a:bodyPr rtlCol="0" anchor="t">
            <a:noAutofit/>
          </a:bodyPr>
          <a:lstStyle>
            <a:lvl1pPr algn="l">
              <a:defRPr sz="6600">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5" name="文字版面配置區 4">
            <a:extLst>
              <a:ext uri="{FF2B5EF4-FFF2-40B4-BE49-F238E27FC236}">
                <a16:creationId xmlns:a16="http://schemas.microsoft.com/office/drawing/2014/main" id="{C277D2B5-DEF8-4833-801A-DC6C2692B990}"/>
              </a:ext>
            </a:extLst>
          </p:cNvPr>
          <p:cNvSpPr>
            <a:spLocks noGrp="1"/>
          </p:cNvSpPr>
          <p:nvPr>
            <p:ph type="body" sz="quarter" idx="14"/>
          </p:nvPr>
        </p:nvSpPr>
        <p:spPr>
          <a:xfrm>
            <a:off x="9341358" y="4162298"/>
            <a:ext cx="1993392" cy="1993392"/>
          </a:xfrm>
          <a:noFill/>
        </p:spPr>
        <p:txBody>
          <a:bodyPr spcFirstLastPara="1" wrap="square" lIns="91440" tIns="45720" rIns="91440" bIns="45720" numCol="1" rtlCol="0">
            <a:prstTxWarp prst="textCircle">
              <a:avLst/>
            </a:prstTxWarp>
            <a:spAutoFit/>
          </a:bodyPr>
          <a:lstStyle>
            <a:lvl1pPr>
              <a:defRPr lang="en-US" sz="2000" b="0" cap="all" spc="0" baseline="0" dirty="0">
                <a:ln w="0"/>
                <a:solidFill>
                  <a:schemeClr val="accent1">
                    <a:lumMod val="75000"/>
                  </a:schemeClr>
                </a:solidFill>
                <a:latin typeface="Microsoft JhengHei UI" panose="020B0604030504040204" pitchFamily="34" charset="-120"/>
                <a:ea typeface="Microsoft JhengHei UI" panose="020B0604030504040204" pitchFamily="34" charset="-120"/>
              </a:defRPr>
            </a:lvl1pPr>
          </a:lstStyle>
          <a:p>
            <a:pPr marL="0" lvl="0" algn="ctr" rtl="0"/>
            <a:r>
              <a:rPr lang="zh-TW" altLang="en-US" noProof="0"/>
              <a:t>按一下以編輯母片文字樣式</a:t>
            </a:r>
          </a:p>
        </p:txBody>
      </p:sp>
    </p:spTree>
    <p:extLst>
      <p:ext uri="{BB962C8B-B14F-4D97-AF65-F5344CB8AC3E}">
        <p14:creationId xmlns:p14="http://schemas.microsoft.com/office/powerpoint/2010/main" val="38395834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競爭者">
    <p:bg>
      <p:bgPr>
        <a:solidFill>
          <a:schemeClr val="accent2"/>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ZA" noProof="0"/>
          </a:p>
        </p:txBody>
      </p:sp>
      <p:sp>
        <p:nvSpPr>
          <p:cNvPr id="15" name="文字版面配置區 14">
            <a:extLst>
              <a:ext uri="{FF2B5EF4-FFF2-40B4-BE49-F238E27FC236}">
                <a16:creationId xmlns:a16="http://schemas.microsoft.com/office/drawing/2014/main" id="{75DDABA0-16CE-4E19-BE69-D9B7A7E49D8D}"/>
              </a:ext>
            </a:extLst>
          </p:cNvPr>
          <p:cNvSpPr>
            <a:spLocks noGrp="1"/>
          </p:cNvSpPr>
          <p:nvPr>
            <p:ph type="body" sz="quarter" idx="15" hasCustomPrompt="1"/>
          </p:nvPr>
        </p:nvSpPr>
        <p:spPr>
          <a:xfrm>
            <a:off x="5242517" y="1599947"/>
            <a:ext cx="1706965" cy="492025"/>
          </a:xfrm>
          <a:prstGeom prst="rect">
            <a:avLst/>
          </a:prstGeom>
        </p:spPr>
        <p:txBody>
          <a:bodyPr rtlCol="0" anchor="ctr">
            <a:noAutofit/>
          </a:bodyPr>
          <a:lstStyle>
            <a:lvl1pPr marL="0" indent="0" algn="ctr">
              <a:lnSpc>
                <a:spcPct val="100000"/>
              </a:lnSpc>
              <a:buNone/>
              <a:defRPr sz="1800" cap="none" spc="0" baseline="0">
                <a:solidFill>
                  <a:schemeClr val="accent4">
                    <a:lumMod val="20000"/>
                    <a:lumOff val="8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16" name="文字版面配置區 14">
            <a:extLst>
              <a:ext uri="{FF2B5EF4-FFF2-40B4-BE49-F238E27FC236}">
                <a16:creationId xmlns:a16="http://schemas.microsoft.com/office/drawing/2014/main" id="{9EFF9B48-1E60-4470-A40A-EA2726265BEE}"/>
              </a:ext>
            </a:extLst>
          </p:cNvPr>
          <p:cNvSpPr>
            <a:spLocks noGrp="1"/>
          </p:cNvSpPr>
          <p:nvPr>
            <p:ph type="body" sz="quarter" idx="17" hasCustomPrompt="1"/>
          </p:nvPr>
        </p:nvSpPr>
        <p:spPr>
          <a:xfrm>
            <a:off x="5242517" y="5468790"/>
            <a:ext cx="1706965" cy="492025"/>
          </a:xfrm>
          <a:prstGeom prst="rect">
            <a:avLst/>
          </a:prstGeom>
        </p:spPr>
        <p:txBody>
          <a:bodyPr rtlCol="0" anchor="ctr">
            <a:noAutofit/>
          </a:bodyPr>
          <a:lstStyle>
            <a:lvl1pPr marL="0" indent="0" algn="ctr">
              <a:lnSpc>
                <a:spcPct val="100000"/>
              </a:lnSpc>
              <a:buNone/>
              <a:defRPr sz="1800" cap="none" spc="0" baseline="0">
                <a:solidFill>
                  <a:schemeClr val="accent4">
                    <a:lumMod val="20000"/>
                    <a:lumOff val="8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17" name="文字版面配置區 14">
            <a:extLst>
              <a:ext uri="{FF2B5EF4-FFF2-40B4-BE49-F238E27FC236}">
                <a16:creationId xmlns:a16="http://schemas.microsoft.com/office/drawing/2014/main" id="{2886CA7A-CC77-44B3-A1CA-BBA33F221C4B}"/>
              </a:ext>
            </a:extLst>
          </p:cNvPr>
          <p:cNvSpPr>
            <a:spLocks noGrp="1"/>
          </p:cNvSpPr>
          <p:nvPr>
            <p:ph type="body" sz="quarter" idx="19" hasCustomPrompt="1"/>
          </p:nvPr>
        </p:nvSpPr>
        <p:spPr>
          <a:xfrm>
            <a:off x="8446329" y="3528829"/>
            <a:ext cx="1380681" cy="492025"/>
          </a:xfrm>
          <a:prstGeom prst="rect">
            <a:avLst/>
          </a:prstGeom>
        </p:spPr>
        <p:txBody>
          <a:bodyPr rtlCol="0" anchor="ctr">
            <a:noAutofit/>
          </a:bodyPr>
          <a:lstStyle>
            <a:lvl1pPr marL="0" indent="0" algn="ctr">
              <a:lnSpc>
                <a:spcPct val="100000"/>
              </a:lnSpc>
              <a:buNone/>
              <a:defRPr sz="1800" cap="none" spc="0" baseline="0">
                <a:solidFill>
                  <a:schemeClr val="accent4">
                    <a:lumMod val="20000"/>
                    <a:lumOff val="8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18" name="文字版面配置區 14">
            <a:extLst>
              <a:ext uri="{FF2B5EF4-FFF2-40B4-BE49-F238E27FC236}">
                <a16:creationId xmlns:a16="http://schemas.microsoft.com/office/drawing/2014/main" id="{2132A9FB-F78E-4979-8041-C3FA3A93D81B}"/>
              </a:ext>
            </a:extLst>
          </p:cNvPr>
          <p:cNvSpPr>
            <a:spLocks noGrp="1"/>
          </p:cNvSpPr>
          <p:nvPr>
            <p:ph type="body" sz="quarter" idx="20" hasCustomPrompt="1"/>
          </p:nvPr>
        </p:nvSpPr>
        <p:spPr>
          <a:xfrm>
            <a:off x="3738732" y="2378452"/>
            <a:ext cx="1183179" cy="492025"/>
          </a:xfrm>
          <a:prstGeom prst="rect">
            <a:avLst/>
          </a:prstGeom>
        </p:spPr>
        <p:txBody>
          <a:bodyPr rtlCol="0" anchor="ctr">
            <a:noAutofit/>
          </a:bodyPr>
          <a:lstStyle>
            <a:lvl1pPr marL="0" indent="0" algn="ctr">
              <a:lnSpc>
                <a:spcPct val="100000"/>
              </a:lnSpc>
              <a:buNone/>
              <a:defRPr sz="1050" cap="none" spc="0" baseline="0">
                <a:solidFill>
                  <a:schemeClr val="accent1">
                    <a:lumMod val="9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19" name="文字版面配置區 14">
            <a:extLst>
              <a:ext uri="{FF2B5EF4-FFF2-40B4-BE49-F238E27FC236}">
                <a16:creationId xmlns:a16="http://schemas.microsoft.com/office/drawing/2014/main" id="{2A01AEF9-4E0C-4384-AAB1-9B179A87913E}"/>
              </a:ext>
            </a:extLst>
          </p:cNvPr>
          <p:cNvSpPr>
            <a:spLocks noGrp="1"/>
          </p:cNvSpPr>
          <p:nvPr>
            <p:ph type="body" sz="quarter" idx="21" hasCustomPrompt="1"/>
          </p:nvPr>
        </p:nvSpPr>
        <p:spPr>
          <a:xfrm>
            <a:off x="4175224" y="4459860"/>
            <a:ext cx="1183179" cy="492025"/>
          </a:xfrm>
          <a:prstGeom prst="rect">
            <a:avLst/>
          </a:prstGeom>
        </p:spPr>
        <p:txBody>
          <a:bodyPr rtlCol="0" anchor="ctr">
            <a:noAutofit/>
          </a:bodyPr>
          <a:lstStyle>
            <a:lvl1pPr marL="0" indent="0" algn="ctr">
              <a:lnSpc>
                <a:spcPct val="100000"/>
              </a:lnSpc>
              <a:buNone/>
              <a:defRPr sz="1050" cap="none" spc="0" baseline="0">
                <a:solidFill>
                  <a:schemeClr val="accent1">
                    <a:lumMod val="9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20" name="文字版面配置區 14">
            <a:extLst>
              <a:ext uri="{FF2B5EF4-FFF2-40B4-BE49-F238E27FC236}">
                <a16:creationId xmlns:a16="http://schemas.microsoft.com/office/drawing/2014/main" id="{08B5B546-0DF9-45E4-A795-FE967C5ECD4A}"/>
              </a:ext>
            </a:extLst>
          </p:cNvPr>
          <p:cNvSpPr>
            <a:spLocks noGrp="1"/>
          </p:cNvSpPr>
          <p:nvPr>
            <p:ph type="body" sz="quarter" idx="22" hasCustomPrompt="1"/>
          </p:nvPr>
        </p:nvSpPr>
        <p:spPr>
          <a:xfrm>
            <a:off x="2637747" y="4634331"/>
            <a:ext cx="1183179" cy="492025"/>
          </a:xfrm>
          <a:prstGeom prst="rect">
            <a:avLst/>
          </a:prstGeom>
        </p:spPr>
        <p:txBody>
          <a:bodyPr rtlCol="0" anchor="ctr">
            <a:noAutofit/>
          </a:bodyPr>
          <a:lstStyle>
            <a:lvl1pPr marL="0" indent="0" algn="ctr">
              <a:lnSpc>
                <a:spcPct val="100000"/>
              </a:lnSpc>
              <a:buNone/>
              <a:defRPr sz="1050" cap="none" spc="0" baseline="0">
                <a:solidFill>
                  <a:schemeClr val="accent1">
                    <a:lumMod val="9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21" name="文字版面配置區 14">
            <a:extLst>
              <a:ext uri="{FF2B5EF4-FFF2-40B4-BE49-F238E27FC236}">
                <a16:creationId xmlns:a16="http://schemas.microsoft.com/office/drawing/2014/main" id="{B68C7EB3-2B31-41FF-89E8-F0EBD7662178}"/>
              </a:ext>
            </a:extLst>
          </p:cNvPr>
          <p:cNvSpPr>
            <a:spLocks noGrp="1"/>
          </p:cNvSpPr>
          <p:nvPr>
            <p:ph type="body" sz="quarter" idx="23" hasCustomPrompt="1"/>
          </p:nvPr>
        </p:nvSpPr>
        <p:spPr>
          <a:xfrm>
            <a:off x="6552714" y="4321788"/>
            <a:ext cx="1183179" cy="492025"/>
          </a:xfrm>
          <a:prstGeom prst="rect">
            <a:avLst/>
          </a:prstGeom>
        </p:spPr>
        <p:txBody>
          <a:bodyPr rtlCol="0" anchor="ctr">
            <a:noAutofit/>
          </a:bodyPr>
          <a:lstStyle>
            <a:lvl1pPr marL="0" indent="0" algn="ctr">
              <a:lnSpc>
                <a:spcPct val="100000"/>
              </a:lnSpc>
              <a:buNone/>
              <a:defRPr sz="1050" cap="none" spc="0" baseline="0">
                <a:solidFill>
                  <a:schemeClr val="accent1">
                    <a:lumMod val="9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22" name="文字版面配置區 14">
            <a:extLst>
              <a:ext uri="{FF2B5EF4-FFF2-40B4-BE49-F238E27FC236}">
                <a16:creationId xmlns:a16="http://schemas.microsoft.com/office/drawing/2014/main" id="{66C27F8B-B209-493E-BAB8-FDDE2157DB0A}"/>
              </a:ext>
            </a:extLst>
          </p:cNvPr>
          <p:cNvSpPr>
            <a:spLocks noGrp="1"/>
          </p:cNvSpPr>
          <p:nvPr>
            <p:ph type="body" sz="quarter" idx="24" hasCustomPrompt="1"/>
          </p:nvPr>
        </p:nvSpPr>
        <p:spPr>
          <a:xfrm>
            <a:off x="7801857" y="5195673"/>
            <a:ext cx="1183179" cy="492025"/>
          </a:xfrm>
          <a:prstGeom prst="rect">
            <a:avLst/>
          </a:prstGeom>
        </p:spPr>
        <p:txBody>
          <a:bodyPr rtlCol="0" anchor="ctr">
            <a:noAutofit/>
          </a:bodyPr>
          <a:lstStyle>
            <a:lvl1pPr marL="0" indent="0" algn="ctr">
              <a:lnSpc>
                <a:spcPct val="100000"/>
              </a:lnSpc>
              <a:buNone/>
              <a:defRPr sz="1050" cap="none" spc="0" baseline="0">
                <a:solidFill>
                  <a:schemeClr val="accent1">
                    <a:lumMod val="9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sp>
        <p:nvSpPr>
          <p:cNvPr id="23" name="文字版面配置區 14">
            <a:extLst>
              <a:ext uri="{FF2B5EF4-FFF2-40B4-BE49-F238E27FC236}">
                <a16:creationId xmlns:a16="http://schemas.microsoft.com/office/drawing/2014/main" id="{884BDCF5-6254-4805-96B8-A31EE31D46E2}"/>
              </a:ext>
            </a:extLst>
          </p:cNvPr>
          <p:cNvSpPr>
            <a:spLocks noGrp="1"/>
          </p:cNvSpPr>
          <p:nvPr>
            <p:ph type="body" sz="quarter" idx="25" hasCustomPrompt="1"/>
          </p:nvPr>
        </p:nvSpPr>
        <p:spPr>
          <a:xfrm>
            <a:off x="2364990" y="3528829"/>
            <a:ext cx="1393863" cy="492025"/>
          </a:xfrm>
          <a:prstGeom prst="rect">
            <a:avLst/>
          </a:prstGeom>
        </p:spPr>
        <p:txBody>
          <a:bodyPr rtlCol="0" anchor="ctr">
            <a:noAutofit/>
          </a:bodyPr>
          <a:lstStyle>
            <a:lvl1pPr marL="0" indent="0" algn="ctr">
              <a:lnSpc>
                <a:spcPct val="100000"/>
              </a:lnSpc>
              <a:buNone/>
              <a:defRPr sz="1800" cap="none" spc="0" baseline="0">
                <a:solidFill>
                  <a:schemeClr val="accent4">
                    <a:lumMod val="20000"/>
                    <a:lumOff val="8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cxnSp>
        <p:nvCxnSpPr>
          <p:cNvPr id="24" name="直線接點​​(S) 23">
            <a:extLst>
              <a:ext uri="{FF2B5EF4-FFF2-40B4-BE49-F238E27FC236}">
                <a16:creationId xmlns:a16="http://schemas.microsoft.com/office/drawing/2014/main" id="{9E963DDA-51A3-4DBA-B9AB-9476FA302735}"/>
              </a:ext>
            </a:extLst>
          </p:cNvPr>
          <p:cNvCxnSpPr>
            <a:cxnSpLocks/>
          </p:cNvCxnSpPr>
          <p:nvPr userDrawn="1"/>
        </p:nvCxnSpPr>
        <p:spPr>
          <a:xfrm>
            <a:off x="3762680" y="3774842"/>
            <a:ext cx="4683649"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S) 24">
            <a:extLst>
              <a:ext uri="{FF2B5EF4-FFF2-40B4-BE49-F238E27FC236}">
                <a16:creationId xmlns:a16="http://schemas.microsoft.com/office/drawing/2014/main" id="{1DCA1E21-932F-47C4-A095-3D682884EC3F}"/>
              </a:ext>
            </a:extLst>
          </p:cNvPr>
          <p:cNvCxnSpPr>
            <a:cxnSpLocks/>
          </p:cNvCxnSpPr>
          <p:nvPr userDrawn="1"/>
        </p:nvCxnSpPr>
        <p:spPr>
          <a:xfrm flipV="1">
            <a:off x="6096000" y="2091972"/>
            <a:ext cx="4678" cy="337681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文字版面配置區 14">
            <a:extLst>
              <a:ext uri="{FF2B5EF4-FFF2-40B4-BE49-F238E27FC236}">
                <a16:creationId xmlns:a16="http://schemas.microsoft.com/office/drawing/2014/main" id="{8A636DFD-D98E-4314-BD69-68D2528C01D2}"/>
              </a:ext>
            </a:extLst>
          </p:cNvPr>
          <p:cNvSpPr>
            <a:spLocks noGrp="1"/>
          </p:cNvSpPr>
          <p:nvPr>
            <p:ph type="body" sz="quarter" idx="26" hasCustomPrompt="1"/>
          </p:nvPr>
        </p:nvSpPr>
        <p:spPr>
          <a:xfrm>
            <a:off x="6758897" y="2169263"/>
            <a:ext cx="1706965" cy="1048575"/>
          </a:xfrm>
          <a:prstGeom prst="rect">
            <a:avLst/>
          </a:prstGeom>
        </p:spPr>
        <p:txBody>
          <a:bodyPr rtlCol="0" anchor="ctr">
            <a:noAutofit/>
          </a:bodyPr>
          <a:lstStyle>
            <a:lvl1pPr marL="0" indent="0" algn="ctr">
              <a:lnSpc>
                <a:spcPct val="100000"/>
              </a:lnSpc>
              <a:buNone/>
              <a:defRPr sz="1600" b="1" cap="none" spc="0" baseline="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按一下以新增姓名</a:t>
            </a:r>
          </a:p>
        </p:txBody>
      </p:sp>
      <p:pic>
        <p:nvPicPr>
          <p:cNvPr id="4" name="圖片 3" descr="包含戶外、天空、自然、沙丘的圖片&#10;&#10;自動產生的描述">
            <a:extLst>
              <a:ext uri="{FF2B5EF4-FFF2-40B4-BE49-F238E27FC236}">
                <a16:creationId xmlns:a16="http://schemas.microsoft.com/office/drawing/2014/main" id="{7036201C-6A4F-4D68-A5F0-E6E149C82E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5" name="圖片 4" descr="包含戶外、天空、自然、沙丘的圖片&#10;&#10;自動產生的描述">
            <a:extLst>
              <a:ext uri="{FF2B5EF4-FFF2-40B4-BE49-F238E27FC236}">
                <a16:creationId xmlns:a16="http://schemas.microsoft.com/office/drawing/2014/main" id="{1FDEBCE5-FECF-4290-856D-FCF83DC52E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29" name="日期版面配置區 2">
            <a:extLst>
              <a:ext uri="{FF2B5EF4-FFF2-40B4-BE49-F238E27FC236}">
                <a16:creationId xmlns:a16="http://schemas.microsoft.com/office/drawing/2014/main" id="{84F6DC17-DADB-40C5-8E7F-38D27EF3BB1C}"/>
              </a:ext>
            </a:extLst>
          </p:cNvPr>
          <p:cNvSpPr>
            <a:spLocks noGrp="1"/>
          </p:cNvSpPr>
          <p:nvPr>
            <p:ph type="dt" sz="half" idx="10"/>
          </p:nvPr>
        </p:nvSpPr>
        <p:spPr>
          <a:xfrm>
            <a:off x="838200" y="6356350"/>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30" name="頁尾版面配置區 3">
            <a:extLst>
              <a:ext uri="{FF2B5EF4-FFF2-40B4-BE49-F238E27FC236}">
                <a16:creationId xmlns:a16="http://schemas.microsoft.com/office/drawing/2014/main" id="{14F47C4C-5E74-433D-AB6E-745852380162}"/>
              </a:ext>
            </a:extLst>
          </p:cNvPr>
          <p:cNvSpPr>
            <a:spLocks noGrp="1"/>
          </p:cNvSpPr>
          <p:nvPr>
            <p:ph type="ftr" sz="quarter" idx="11"/>
          </p:nvPr>
        </p:nvSpPr>
        <p:spPr>
          <a:xfrm>
            <a:off x="4038600" y="6356350"/>
            <a:ext cx="41148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31" name="投影片編號版面配置區 4">
            <a:extLst>
              <a:ext uri="{FF2B5EF4-FFF2-40B4-BE49-F238E27FC236}">
                <a16:creationId xmlns:a16="http://schemas.microsoft.com/office/drawing/2014/main" id="{7A9C981C-6AC9-4F33-9E4B-D1117A82331D}"/>
              </a:ext>
            </a:extLst>
          </p:cNvPr>
          <p:cNvSpPr>
            <a:spLocks noGrp="1"/>
          </p:cNvSpPr>
          <p:nvPr>
            <p:ph type="sldNum" sz="quarter" idx="12"/>
          </p:nvPr>
        </p:nvSpPr>
        <p:spPr>
          <a:xfrm>
            <a:off x="8610600" y="6356350"/>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4278033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時間表">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cxnSp>
        <p:nvCxnSpPr>
          <p:cNvPr id="14" name="直線接點​​(S) 13">
            <a:extLst>
              <a:ext uri="{FF2B5EF4-FFF2-40B4-BE49-F238E27FC236}">
                <a16:creationId xmlns:a16="http://schemas.microsoft.com/office/drawing/2014/main" id="{7A395641-1C03-493E-ACE5-E9354716EF89}"/>
              </a:ext>
            </a:extLst>
          </p:cNvPr>
          <p:cNvCxnSpPr>
            <a:cxnSpLocks/>
          </p:cNvCxnSpPr>
          <p:nvPr userDrawn="1"/>
        </p:nvCxnSpPr>
        <p:spPr>
          <a:xfrm>
            <a:off x="1295400" y="3012972"/>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文字版面配置區 23">
            <a:extLst>
              <a:ext uri="{FF2B5EF4-FFF2-40B4-BE49-F238E27FC236}">
                <a16:creationId xmlns:a16="http://schemas.microsoft.com/office/drawing/2014/main" id="{D3B699B4-D7C4-43CC-AC50-5547F9C3C69F}"/>
              </a:ext>
            </a:extLst>
          </p:cNvPr>
          <p:cNvSpPr>
            <a:spLocks noGrp="1"/>
          </p:cNvSpPr>
          <p:nvPr>
            <p:ph type="body" sz="quarter" idx="13"/>
          </p:nvPr>
        </p:nvSpPr>
        <p:spPr>
          <a:xfrm>
            <a:off x="838200" y="1463675"/>
            <a:ext cx="10515600" cy="365125"/>
          </a:xfrm>
        </p:spPr>
        <p:txBody>
          <a:bodyPr rtlCol="0"/>
          <a:lstStyle>
            <a:lvl1pPr marL="0" indent="0" algn="ctr">
              <a:buNone/>
              <a:defRPr lang="en-US" sz="2000" kern="1200" dirty="0" smtClean="0">
                <a:solidFill>
                  <a:schemeClr val="accent3"/>
                </a:solidFill>
                <a:latin typeface="Microsoft JhengHei UI" panose="020B0604030504040204" pitchFamily="34" charset="-120"/>
                <a:ea typeface="Microsoft JhengHei UI" panose="020B0604030504040204" pitchFamily="34" charset="-120"/>
                <a:cs typeface="+mj-cs"/>
              </a:defRPr>
            </a:lvl1pPr>
            <a:lvl2pPr>
              <a:defRPr>
                <a:solidFill>
                  <a:schemeClr val="accent3"/>
                </a:solidFill>
                <a:latin typeface="Microsoft JhengHei UI" panose="020B0604030504040204" pitchFamily="34" charset="-120"/>
                <a:ea typeface="Microsoft JhengHei UI" panose="020B0604030504040204" pitchFamily="34" charset="-120"/>
              </a:defRPr>
            </a:lvl2pPr>
          </a:lstStyle>
          <a:p>
            <a:pPr lvl="0" rtl="0"/>
            <a:r>
              <a:rPr lang="zh-TW" altLang="en-US" noProof="0"/>
              <a:t>按一下以編輯母片文字樣式</a:t>
            </a:r>
          </a:p>
          <a:p>
            <a:pPr lvl="1" rtl="0"/>
            <a:endParaRPr lang="zh-TW" altLang="en-US" noProof="0"/>
          </a:p>
        </p:txBody>
      </p:sp>
      <p:sp>
        <p:nvSpPr>
          <p:cNvPr id="25" name="文字版面配置區 23">
            <a:extLst>
              <a:ext uri="{FF2B5EF4-FFF2-40B4-BE49-F238E27FC236}">
                <a16:creationId xmlns:a16="http://schemas.microsoft.com/office/drawing/2014/main" id="{7DCCF6F7-DBE5-45B0-9C0D-6E34E9D9AEEE}"/>
              </a:ext>
            </a:extLst>
          </p:cNvPr>
          <p:cNvSpPr>
            <a:spLocks noGrp="1"/>
          </p:cNvSpPr>
          <p:nvPr>
            <p:ph type="body" sz="quarter" idx="14" hasCustomPrompt="1"/>
          </p:nvPr>
        </p:nvSpPr>
        <p:spPr>
          <a:xfrm>
            <a:off x="1276350" y="2647722"/>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一月</a:t>
            </a:r>
          </a:p>
        </p:txBody>
      </p:sp>
      <p:sp>
        <p:nvSpPr>
          <p:cNvPr id="26" name="文字版面配置區 23">
            <a:extLst>
              <a:ext uri="{FF2B5EF4-FFF2-40B4-BE49-F238E27FC236}">
                <a16:creationId xmlns:a16="http://schemas.microsoft.com/office/drawing/2014/main" id="{D7EF43C7-231B-47B6-9B8E-A499BF6E79ED}"/>
              </a:ext>
            </a:extLst>
          </p:cNvPr>
          <p:cNvSpPr>
            <a:spLocks noGrp="1"/>
          </p:cNvSpPr>
          <p:nvPr>
            <p:ph type="body" sz="quarter" idx="15" hasCustomPrompt="1"/>
          </p:nvPr>
        </p:nvSpPr>
        <p:spPr>
          <a:xfrm>
            <a:off x="2844927" y="2647722"/>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二月</a:t>
            </a:r>
          </a:p>
        </p:txBody>
      </p:sp>
      <p:sp>
        <p:nvSpPr>
          <p:cNvPr id="27" name="文字版面配置區 23">
            <a:extLst>
              <a:ext uri="{FF2B5EF4-FFF2-40B4-BE49-F238E27FC236}">
                <a16:creationId xmlns:a16="http://schemas.microsoft.com/office/drawing/2014/main" id="{1976C642-2512-45C1-AC66-B501FB870F7C}"/>
              </a:ext>
            </a:extLst>
          </p:cNvPr>
          <p:cNvSpPr>
            <a:spLocks noGrp="1"/>
          </p:cNvSpPr>
          <p:nvPr>
            <p:ph type="body" sz="quarter" idx="16" hasCustomPrompt="1"/>
          </p:nvPr>
        </p:nvSpPr>
        <p:spPr>
          <a:xfrm>
            <a:off x="4413504" y="2647722"/>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三月</a:t>
            </a:r>
          </a:p>
        </p:txBody>
      </p:sp>
      <p:sp>
        <p:nvSpPr>
          <p:cNvPr id="28" name="文字版面配置區 23">
            <a:extLst>
              <a:ext uri="{FF2B5EF4-FFF2-40B4-BE49-F238E27FC236}">
                <a16:creationId xmlns:a16="http://schemas.microsoft.com/office/drawing/2014/main" id="{9947EF49-FB58-4C6A-8C0A-D2D680B7A864}"/>
              </a:ext>
            </a:extLst>
          </p:cNvPr>
          <p:cNvSpPr>
            <a:spLocks noGrp="1"/>
          </p:cNvSpPr>
          <p:nvPr>
            <p:ph type="body" sz="quarter" idx="17" hasCustomPrompt="1"/>
          </p:nvPr>
        </p:nvSpPr>
        <p:spPr>
          <a:xfrm>
            <a:off x="5982081" y="2647722"/>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四月</a:t>
            </a:r>
          </a:p>
        </p:txBody>
      </p:sp>
      <p:sp>
        <p:nvSpPr>
          <p:cNvPr id="29" name="文字版面配置區 23">
            <a:extLst>
              <a:ext uri="{FF2B5EF4-FFF2-40B4-BE49-F238E27FC236}">
                <a16:creationId xmlns:a16="http://schemas.microsoft.com/office/drawing/2014/main" id="{9C7C07AF-3FF2-44C6-9D32-B57CEE6E12A2}"/>
              </a:ext>
            </a:extLst>
          </p:cNvPr>
          <p:cNvSpPr>
            <a:spLocks noGrp="1"/>
          </p:cNvSpPr>
          <p:nvPr>
            <p:ph type="body" sz="quarter" idx="18" hasCustomPrompt="1"/>
          </p:nvPr>
        </p:nvSpPr>
        <p:spPr>
          <a:xfrm>
            <a:off x="9130121" y="2647722"/>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六月</a:t>
            </a:r>
          </a:p>
        </p:txBody>
      </p:sp>
      <p:sp>
        <p:nvSpPr>
          <p:cNvPr id="30" name="文字版面配置區 23">
            <a:extLst>
              <a:ext uri="{FF2B5EF4-FFF2-40B4-BE49-F238E27FC236}">
                <a16:creationId xmlns:a16="http://schemas.microsoft.com/office/drawing/2014/main" id="{08859D92-084B-4AAC-A35E-9997F82C5093}"/>
              </a:ext>
            </a:extLst>
          </p:cNvPr>
          <p:cNvSpPr>
            <a:spLocks noGrp="1"/>
          </p:cNvSpPr>
          <p:nvPr>
            <p:ph type="body" sz="quarter" idx="19" hasCustomPrompt="1"/>
          </p:nvPr>
        </p:nvSpPr>
        <p:spPr>
          <a:xfrm>
            <a:off x="7550658" y="2647722"/>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五月</a:t>
            </a:r>
          </a:p>
        </p:txBody>
      </p:sp>
      <p:cxnSp>
        <p:nvCxnSpPr>
          <p:cNvPr id="31" name="直線接點​​(S) 30">
            <a:extLst>
              <a:ext uri="{FF2B5EF4-FFF2-40B4-BE49-F238E27FC236}">
                <a16:creationId xmlns:a16="http://schemas.microsoft.com/office/drawing/2014/main" id="{599D4720-091C-4EB1-BC99-606EB7793472}"/>
              </a:ext>
            </a:extLst>
          </p:cNvPr>
          <p:cNvCxnSpPr>
            <a:cxnSpLocks/>
          </p:cNvCxnSpPr>
          <p:nvPr userDrawn="1"/>
        </p:nvCxnSpPr>
        <p:spPr>
          <a:xfrm>
            <a:off x="1295400" y="5070508"/>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文字版面配置區 23">
            <a:extLst>
              <a:ext uri="{FF2B5EF4-FFF2-40B4-BE49-F238E27FC236}">
                <a16:creationId xmlns:a16="http://schemas.microsoft.com/office/drawing/2014/main" id="{A88A27CA-6841-483D-BB86-43C77BB6A0CC}"/>
              </a:ext>
            </a:extLst>
          </p:cNvPr>
          <p:cNvSpPr>
            <a:spLocks noGrp="1"/>
          </p:cNvSpPr>
          <p:nvPr>
            <p:ph type="body" sz="quarter" idx="20" hasCustomPrompt="1"/>
          </p:nvPr>
        </p:nvSpPr>
        <p:spPr>
          <a:xfrm>
            <a:off x="1276350" y="4705258"/>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七月</a:t>
            </a:r>
          </a:p>
        </p:txBody>
      </p:sp>
      <p:sp>
        <p:nvSpPr>
          <p:cNvPr id="33" name="文字版面配置區 23">
            <a:extLst>
              <a:ext uri="{FF2B5EF4-FFF2-40B4-BE49-F238E27FC236}">
                <a16:creationId xmlns:a16="http://schemas.microsoft.com/office/drawing/2014/main" id="{68ED6D85-DDFA-46B4-BA5A-892D7ED6CBF6}"/>
              </a:ext>
            </a:extLst>
          </p:cNvPr>
          <p:cNvSpPr>
            <a:spLocks noGrp="1"/>
          </p:cNvSpPr>
          <p:nvPr>
            <p:ph type="body" sz="quarter" idx="21" hasCustomPrompt="1"/>
          </p:nvPr>
        </p:nvSpPr>
        <p:spPr>
          <a:xfrm>
            <a:off x="2844927" y="4705258"/>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八月</a:t>
            </a:r>
          </a:p>
        </p:txBody>
      </p:sp>
      <p:sp>
        <p:nvSpPr>
          <p:cNvPr id="34" name="文字版面配置區 23">
            <a:extLst>
              <a:ext uri="{FF2B5EF4-FFF2-40B4-BE49-F238E27FC236}">
                <a16:creationId xmlns:a16="http://schemas.microsoft.com/office/drawing/2014/main" id="{D248DAEC-4E3D-4A0E-8EE4-64C5E833720B}"/>
              </a:ext>
            </a:extLst>
          </p:cNvPr>
          <p:cNvSpPr>
            <a:spLocks noGrp="1"/>
          </p:cNvSpPr>
          <p:nvPr>
            <p:ph type="body" sz="quarter" idx="22" hasCustomPrompt="1"/>
          </p:nvPr>
        </p:nvSpPr>
        <p:spPr>
          <a:xfrm>
            <a:off x="4413504" y="4705258"/>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九月</a:t>
            </a:r>
          </a:p>
        </p:txBody>
      </p:sp>
      <p:sp>
        <p:nvSpPr>
          <p:cNvPr id="35" name="文字版面配置區 23">
            <a:extLst>
              <a:ext uri="{FF2B5EF4-FFF2-40B4-BE49-F238E27FC236}">
                <a16:creationId xmlns:a16="http://schemas.microsoft.com/office/drawing/2014/main" id="{BE3E7173-46E0-4647-AF6E-3D3F923D70D1}"/>
              </a:ext>
            </a:extLst>
          </p:cNvPr>
          <p:cNvSpPr>
            <a:spLocks noGrp="1"/>
          </p:cNvSpPr>
          <p:nvPr>
            <p:ph type="body" sz="quarter" idx="23" hasCustomPrompt="1"/>
          </p:nvPr>
        </p:nvSpPr>
        <p:spPr>
          <a:xfrm>
            <a:off x="5982081" y="4705258"/>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十月</a:t>
            </a:r>
          </a:p>
        </p:txBody>
      </p:sp>
      <p:sp>
        <p:nvSpPr>
          <p:cNvPr id="36" name="文字版面配置區 23">
            <a:extLst>
              <a:ext uri="{FF2B5EF4-FFF2-40B4-BE49-F238E27FC236}">
                <a16:creationId xmlns:a16="http://schemas.microsoft.com/office/drawing/2014/main" id="{383EE998-C462-4F32-BF67-164C6CB58F5D}"/>
              </a:ext>
            </a:extLst>
          </p:cNvPr>
          <p:cNvSpPr>
            <a:spLocks noGrp="1"/>
          </p:cNvSpPr>
          <p:nvPr>
            <p:ph type="body" sz="quarter" idx="24" hasCustomPrompt="1"/>
          </p:nvPr>
        </p:nvSpPr>
        <p:spPr>
          <a:xfrm>
            <a:off x="9130121" y="4705258"/>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十二月</a:t>
            </a:r>
          </a:p>
        </p:txBody>
      </p:sp>
      <p:sp>
        <p:nvSpPr>
          <p:cNvPr id="37" name="文字版面配置區 23">
            <a:extLst>
              <a:ext uri="{FF2B5EF4-FFF2-40B4-BE49-F238E27FC236}">
                <a16:creationId xmlns:a16="http://schemas.microsoft.com/office/drawing/2014/main" id="{2A189DDD-670F-46A8-8840-E981413F4346}"/>
              </a:ext>
            </a:extLst>
          </p:cNvPr>
          <p:cNvSpPr>
            <a:spLocks noGrp="1"/>
          </p:cNvSpPr>
          <p:nvPr>
            <p:ph type="body" sz="quarter" idx="25" hasCustomPrompt="1"/>
          </p:nvPr>
        </p:nvSpPr>
        <p:spPr>
          <a:xfrm>
            <a:off x="7550658" y="4705258"/>
            <a:ext cx="1725930" cy="365114"/>
          </a:xfrm>
        </p:spPr>
        <p:txBody>
          <a:bodyPr rtlCol="0">
            <a:noAutofit/>
          </a:bodyPr>
          <a:lstStyle>
            <a:lvl1pPr marL="0" indent="0" algn="ctr">
              <a:buNone/>
              <a:defRPr lang="en-US" sz="1400" kern="1200" dirty="0" smtClean="0">
                <a:solidFill>
                  <a:schemeClr val="accent4"/>
                </a:solidFill>
                <a:latin typeface="Microsoft JhengHei UI" panose="020B0604030504040204" pitchFamily="34" charset="-120"/>
                <a:ea typeface="Microsoft JhengHei UI" panose="020B0604030504040204" pitchFamily="34" charset="-120"/>
                <a:cs typeface="+mj-cs"/>
              </a:defRPr>
            </a:lvl1pPr>
          </a:lstStyle>
          <a:p>
            <a:pPr lvl="0" rtl="0"/>
            <a:r>
              <a:rPr lang="zh-TW" altLang="en-US" noProof="0"/>
              <a:t>十一月</a:t>
            </a:r>
          </a:p>
        </p:txBody>
      </p:sp>
      <p:sp>
        <p:nvSpPr>
          <p:cNvPr id="38" name="文字版面配置區 10">
            <a:extLst>
              <a:ext uri="{FF2B5EF4-FFF2-40B4-BE49-F238E27FC236}">
                <a16:creationId xmlns:a16="http://schemas.microsoft.com/office/drawing/2014/main" id="{540CE67A-DD2D-46B5-B05E-82306D2FCB02}"/>
              </a:ext>
            </a:extLst>
          </p:cNvPr>
          <p:cNvSpPr>
            <a:spLocks noGrp="1"/>
          </p:cNvSpPr>
          <p:nvPr>
            <p:ph type="body" sz="quarter" idx="34" hasCustomPrompt="1"/>
          </p:nvPr>
        </p:nvSpPr>
        <p:spPr>
          <a:xfrm>
            <a:off x="2618463" y="3119254"/>
            <a:ext cx="2178858"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39" name="文字版面配置區 10">
            <a:extLst>
              <a:ext uri="{FF2B5EF4-FFF2-40B4-BE49-F238E27FC236}">
                <a16:creationId xmlns:a16="http://schemas.microsoft.com/office/drawing/2014/main" id="{BB6DC8F1-E86C-4CDB-9265-94B50CFEF997}"/>
              </a:ext>
            </a:extLst>
          </p:cNvPr>
          <p:cNvSpPr>
            <a:spLocks noGrp="1"/>
          </p:cNvSpPr>
          <p:nvPr>
            <p:ph type="body" sz="quarter" idx="35" hasCustomPrompt="1"/>
          </p:nvPr>
        </p:nvSpPr>
        <p:spPr>
          <a:xfrm>
            <a:off x="7324194" y="3119254"/>
            <a:ext cx="2178858"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40" name="文字版面配置區 10">
            <a:extLst>
              <a:ext uri="{FF2B5EF4-FFF2-40B4-BE49-F238E27FC236}">
                <a16:creationId xmlns:a16="http://schemas.microsoft.com/office/drawing/2014/main" id="{75CE6662-3A66-45A1-9FCC-9BBA8BE55B1D}"/>
              </a:ext>
            </a:extLst>
          </p:cNvPr>
          <p:cNvSpPr>
            <a:spLocks noGrp="1"/>
          </p:cNvSpPr>
          <p:nvPr>
            <p:ph type="body" sz="quarter" idx="36" hasCustomPrompt="1"/>
          </p:nvPr>
        </p:nvSpPr>
        <p:spPr>
          <a:xfrm>
            <a:off x="5755617" y="5176789"/>
            <a:ext cx="2178858"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41" name="頁尾版面配置區 5">
            <a:extLst>
              <a:ext uri="{FF2B5EF4-FFF2-40B4-BE49-F238E27FC236}">
                <a16:creationId xmlns:a16="http://schemas.microsoft.com/office/drawing/2014/main" id="{89DF173C-4274-4F9C-BC1A-F47863A470FB}"/>
              </a:ext>
            </a:extLst>
          </p:cNvPr>
          <p:cNvSpPr>
            <a:spLocks noGrp="1"/>
          </p:cNvSpPr>
          <p:nvPr>
            <p:ph type="ftr" sz="quarter" idx="10"/>
          </p:nvPr>
        </p:nvSpPr>
        <p:spPr>
          <a:xfrm>
            <a:off x="4038600" y="6356350"/>
            <a:ext cx="4114800"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42" name="投影片編號版面配置區 6">
            <a:extLst>
              <a:ext uri="{FF2B5EF4-FFF2-40B4-BE49-F238E27FC236}">
                <a16:creationId xmlns:a16="http://schemas.microsoft.com/office/drawing/2014/main" id="{5BE446B2-5954-4D98-A1D5-7BD2F202DA5A}"/>
              </a:ext>
            </a:extLst>
          </p:cNvPr>
          <p:cNvSpPr>
            <a:spLocks noGrp="1"/>
          </p:cNvSpPr>
          <p:nvPr>
            <p:ph type="sldNum" sz="quarter" idx="11"/>
          </p:nvPr>
        </p:nvSpPr>
        <p:spPr>
          <a:xfrm>
            <a:off x="8610600" y="6356350"/>
            <a:ext cx="2743200"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fld id="{19B51A1E-902D-48AF-9020-955120F399B6}" type="slidenum">
              <a:rPr lang="en-ZA" altLang="zh-TW" noProof="0" smtClean="0"/>
              <a:pPr/>
              <a:t>‹#›</a:t>
            </a:fld>
            <a:endParaRPr lang="zh-TW" altLang="en-US" noProof="0"/>
          </a:p>
        </p:txBody>
      </p:sp>
      <p:sp>
        <p:nvSpPr>
          <p:cNvPr id="43" name="日期版面配置區 3">
            <a:extLst>
              <a:ext uri="{FF2B5EF4-FFF2-40B4-BE49-F238E27FC236}">
                <a16:creationId xmlns:a16="http://schemas.microsoft.com/office/drawing/2014/main" id="{4D7E30F2-3820-4445-A623-44B83424C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Tree>
    <p:extLst>
      <p:ext uri="{BB962C8B-B14F-4D97-AF65-F5344CB8AC3E}">
        <p14:creationId xmlns:p14="http://schemas.microsoft.com/office/powerpoint/2010/main" val="2852723214"/>
      </p:ext>
    </p:extLst>
  </p:cSld>
  <p:clrMapOvr>
    <a:masterClrMapping/>
  </p:clrMapOvr>
</p:sldLayout>
</file>

<file path=ppt/slideLayouts/slideLayout1421.xml><?xml version="1.0" encoding="utf-8"?>
<p:sldLayout xmlns:a="http://schemas.openxmlformats.org/drawingml/2006/main" xmlns:r="http://schemas.openxmlformats.org/officeDocument/2006/relationships" xmlns:p="http://schemas.openxmlformats.org/presentationml/2006/main" preserve="1" userDrawn="1">
  <p:cSld name="含標題的兩個內容">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7" name="內容版面配置區 2">
            <a:extLst>
              <a:ext uri="{FF2B5EF4-FFF2-40B4-BE49-F238E27FC236}">
                <a16:creationId xmlns:a16="http://schemas.microsoft.com/office/drawing/2014/main" id="{F7FFB265-53A1-4F4A-93D5-B32472F0BE79}"/>
              </a:ext>
            </a:extLst>
          </p:cNvPr>
          <p:cNvSpPr>
            <a:spLocks noGrp="1"/>
          </p:cNvSpPr>
          <p:nvPr>
            <p:ph sz="half" idx="1"/>
          </p:nvPr>
        </p:nvSpPr>
        <p:spPr>
          <a:xfrm>
            <a:off x="838200" y="2857499"/>
            <a:ext cx="5905500" cy="3319463"/>
          </a:xfrm>
        </p:spPr>
        <p:txBody>
          <a:bodyPr rtlCol="0"/>
          <a:lstStyle>
            <a:lvl1pPr>
              <a:lnSpc>
                <a:spcPct val="100000"/>
              </a:lnSpc>
              <a:defRPr>
                <a:solidFill>
                  <a:schemeClr val="accent3"/>
                </a:solidFill>
                <a:latin typeface="Microsoft JhengHei UI" panose="020B0604030504040204" pitchFamily="34" charset="-120"/>
                <a:ea typeface="Microsoft JhengHei UI" panose="020B0604030504040204" pitchFamily="34" charset="-120"/>
              </a:defRPr>
            </a:lvl1pPr>
            <a:lvl2pPr>
              <a:lnSpc>
                <a:spcPct val="100000"/>
              </a:lnSpc>
              <a:defRPr>
                <a:solidFill>
                  <a:schemeClr val="accent3"/>
                </a:solidFill>
                <a:latin typeface="Microsoft JhengHei UI" panose="020B0604030504040204" pitchFamily="34" charset="-120"/>
                <a:ea typeface="Microsoft JhengHei UI" panose="020B0604030504040204" pitchFamily="34" charset="-120"/>
              </a:defRPr>
            </a:lvl2pPr>
            <a:lvl3pPr>
              <a:lnSpc>
                <a:spcPct val="100000"/>
              </a:lnSpc>
              <a:defRPr>
                <a:solidFill>
                  <a:schemeClr val="accent3"/>
                </a:solidFill>
                <a:latin typeface="Microsoft JhengHei UI" panose="020B0604030504040204" pitchFamily="34" charset="-120"/>
                <a:ea typeface="Microsoft JhengHei UI" panose="020B0604030504040204" pitchFamily="34" charset="-120"/>
              </a:defRPr>
            </a:lvl3pPr>
            <a:lvl4pPr>
              <a:lnSpc>
                <a:spcPct val="100000"/>
              </a:lnSpc>
              <a:defRPr>
                <a:solidFill>
                  <a:schemeClr val="accent3"/>
                </a:solidFill>
                <a:latin typeface="Microsoft JhengHei UI" panose="020B0604030504040204" pitchFamily="34" charset="-120"/>
                <a:ea typeface="Microsoft JhengHei UI" panose="020B0604030504040204" pitchFamily="34" charset="-120"/>
              </a:defRPr>
            </a:lvl4pPr>
            <a:lvl5pPr>
              <a:lnSpc>
                <a:spcPct val="100000"/>
              </a:lnSpc>
              <a:defRPr>
                <a:solidFill>
                  <a:schemeClr val="accent3"/>
                </a:solidFill>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8" name="內容版面配置區 3">
            <a:extLst>
              <a:ext uri="{FF2B5EF4-FFF2-40B4-BE49-F238E27FC236}">
                <a16:creationId xmlns:a16="http://schemas.microsoft.com/office/drawing/2014/main" id="{A1E4F1F9-8369-4C88-9B00-48ACF4934A06}"/>
              </a:ext>
            </a:extLst>
          </p:cNvPr>
          <p:cNvSpPr>
            <a:spLocks noGrp="1"/>
          </p:cNvSpPr>
          <p:nvPr>
            <p:ph sz="half" idx="2"/>
          </p:nvPr>
        </p:nvSpPr>
        <p:spPr>
          <a:xfrm>
            <a:off x="7239000" y="2857499"/>
            <a:ext cx="4114800" cy="3319463"/>
          </a:xfrm>
        </p:spPr>
        <p:txBody>
          <a:bodyPr rtlCol="0"/>
          <a:lstStyle>
            <a:lvl1pPr>
              <a:lnSpc>
                <a:spcPct val="100000"/>
              </a:lnSpc>
              <a:defRPr>
                <a:solidFill>
                  <a:schemeClr val="accent3"/>
                </a:solidFill>
                <a:latin typeface="Microsoft JhengHei UI" panose="020B0604030504040204" pitchFamily="34" charset="-120"/>
                <a:ea typeface="Microsoft JhengHei UI" panose="020B0604030504040204" pitchFamily="34" charset="-120"/>
              </a:defRPr>
            </a:lvl1pPr>
            <a:lvl2pPr>
              <a:lnSpc>
                <a:spcPct val="100000"/>
              </a:lnSpc>
              <a:defRPr>
                <a:solidFill>
                  <a:schemeClr val="accent3"/>
                </a:solidFill>
                <a:latin typeface="Microsoft JhengHei UI" panose="020B0604030504040204" pitchFamily="34" charset="-120"/>
                <a:ea typeface="Microsoft JhengHei UI" panose="020B0604030504040204" pitchFamily="34" charset="-120"/>
              </a:defRPr>
            </a:lvl2pPr>
            <a:lvl3pPr>
              <a:lnSpc>
                <a:spcPct val="100000"/>
              </a:lnSpc>
              <a:defRPr>
                <a:solidFill>
                  <a:schemeClr val="accent3"/>
                </a:solidFill>
                <a:latin typeface="Microsoft JhengHei UI" panose="020B0604030504040204" pitchFamily="34" charset="-120"/>
                <a:ea typeface="Microsoft JhengHei UI" panose="020B0604030504040204" pitchFamily="34" charset="-120"/>
              </a:defRPr>
            </a:lvl3pPr>
            <a:lvl4pPr>
              <a:lnSpc>
                <a:spcPct val="100000"/>
              </a:lnSpc>
              <a:defRPr>
                <a:solidFill>
                  <a:schemeClr val="accent3"/>
                </a:solidFill>
                <a:latin typeface="Microsoft JhengHei UI" panose="020B0604030504040204" pitchFamily="34" charset="-120"/>
                <a:ea typeface="Microsoft JhengHei UI" panose="020B0604030504040204" pitchFamily="34" charset="-120"/>
              </a:defRPr>
            </a:lvl4pPr>
            <a:lvl5pPr>
              <a:lnSpc>
                <a:spcPct val="100000"/>
              </a:lnSpc>
              <a:defRPr>
                <a:solidFill>
                  <a:schemeClr val="accent3"/>
                </a:solidFill>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9" name="文字版面配置區 8">
            <a:extLst>
              <a:ext uri="{FF2B5EF4-FFF2-40B4-BE49-F238E27FC236}">
                <a16:creationId xmlns:a16="http://schemas.microsoft.com/office/drawing/2014/main" id="{0C593D2C-0F56-450C-86CD-A019ADD077E7}"/>
              </a:ext>
            </a:extLst>
          </p:cNvPr>
          <p:cNvSpPr>
            <a:spLocks noGrp="1"/>
          </p:cNvSpPr>
          <p:nvPr>
            <p:ph type="body" sz="quarter" idx="13"/>
          </p:nvPr>
        </p:nvSpPr>
        <p:spPr>
          <a:xfrm>
            <a:off x="838200" y="2273300"/>
            <a:ext cx="5905500" cy="584199"/>
          </a:xfrm>
        </p:spPr>
        <p:txBody>
          <a:bodyPr rtlCol="0">
            <a:normAutofit/>
          </a:bodyPr>
          <a:lstStyle>
            <a:lvl1pPr marL="0" indent="0">
              <a:buNone/>
              <a:defRPr sz="2000" spc="0" baseline="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sp>
        <p:nvSpPr>
          <p:cNvPr id="10" name="文字版面配置區 8">
            <a:extLst>
              <a:ext uri="{FF2B5EF4-FFF2-40B4-BE49-F238E27FC236}">
                <a16:creationId xmlns:a16="http://schemas.microsoft.com/office/drawing/2014/main" id="{312AF4CF-A37C-4010-9731-C33A8197CFF3}"/>
              </a:ext>
            </a:extLst>
          </p:cNvPr>
          <p:cNvSpPr>
            <a:spLocks noGrp="1"/>
          </p:cNvSpPr>
          <p:nvPr>
            <p:ph type="body" sz="quarter" idx="14"/>
          </p:nvPr>
        </p:nvSpPr>
        <p:spPr>
          <a:xfrm>
            <a:off x="7239000" y="2273300"/>
            <a:ext cx="4114800" cy="584199"/>
          </a:xfrm>
        </p:spPr>
        <p:txBody>
          <a:bodyPr rtlCol="0">
            <a:normAutofit/>
          </a:bodyPr>
          <a:lstStyle>
            <a:lvl1pPr marL="0" indent="0">
              <a:buNone/>
              <a:defRPr sz="2000" spc="0" baseline="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按一下以編輯母片文字樣式</a:t>
            </a:r>
          </a:p>
        </p:txBody>
      </p:sp>
      <p:pic>
        <p:nvPicPr>
          <p:cNvPr id="12" name="圖片 11" descr="包含戶外、天空、自然、沙丘的圖片&#10;&#10;自動產生的描述">
            <a:extLst>
              <a:ext uri="{FF2B5EF4-FFF2-40B4-BE49-F238E27FC236}">
                <a16:creationId xmlns:a16="http://schemas.microsoft.com/office/drawing/2014/main" id="{8CD853FB-B552-43EE-A55D-E13ADC8B6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14" name="圖片 13" descr="包含戶外、天空、自然、沙丘的圖片&#10;&#10;自動產生的描述">
            <a:extLst>
              <a:ext uri="{FF2B5EF4-FFF2-40B4-BE49-F238E27FC236}">
                <a16:creationId xmlns:a16="http://schemas.microsoft.com/office/drawing/2014/main" id="{C95FC6BE-3777-46FA-A4A2-6C667016B8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15" name="文字版面配置區 23">
            <a:extLst>
              <a:ext uri="{FF2B5EF4-FFF2-40B4-BE49-F238E27FC236}">
                <a16:creationId xmlns:a16="http://schemas.microsoft.com/office/drawing/2014/main" id="{DD19217A-B411-49D0-84C7-16BA3F21FE2E}"/>
              </a:ext>
            </a:extLst>
          </p:cNvPr>
          <p:cNvSpPr>
            <a:spLocks noGrp="1"/>
          </p:cNvSpPr>
          <p:nvPr>
            <p:ph type="body" sz="quarter" idx="15"/>
          </p:nvPr>
        </p:nvSpPr>
        <p:spPr>
          <a:xfrm>
            <a:off x="838200" y="1463675"/>
            <a:ext cx="10515600" cy="365125"/>
          </a:xfrm>
        </p:spPr>
        <p:txBody>
          <a:bodyPr rtlCol="0"/>
          <a:lstStyle>
            <a:lvl1pPr marL="0" indent="0" algn="l">
              <a:buNone/>
              <a:defRPr lang="en-US" sz="2000" kern="1200" dirty="0" smtClean="0">
                <a:solidFill>
                  <a:schemeClr val="accent3"/>
                </a:solidFill>
                <a:latin typeface="Microsoft JhengHei UI" panose="020B0604030504040204" pitchFamily="34" charset="-120"/>
                <a:ea typeface="Microsoft JhengHei UI" panose="020B0604030504040204" pitchFamily="34" charset="-120"/>
                <a:cs typeface="+mj-cs"/>
              </a:defRPr>
            </a:lvl1pPr>
            <a:lvl2pPr algn="l">
              <a:defRPr>
                <a:solidFill>
                  <a:schemeClr val="accent3"/>
                </a:solidFill>
                <a:latin typeface="Microsoft JhengHei UI" panose="020B0604030504040204" pitchFamily="34" charset="-120"/>
                <a:ea typeface="Microsoft JhengHei UI" panose="020B0604030504040204" pitchFamily="34" charset="-120"/>
              </a:defRPr>
            </a:lvl2pPr>
          </a:lstStyle>
          <a:p>
            <a:pPr lvl="0" rtl="0"/>
            <a:r>
              <a:rPr lang="zh-TW" altLang="en-US" noProof="0"/>
              <a:t>按一下以編輯母片文字樣式</a:t>
            </a:r>
          </a:p>
          <a:p>
            <a:pPr lvl="1" rtl="0"/>
            <a:endParaRPr lang="zh-TW" altLang="en-US" noProof="0"/>
          </a:p>
        </p:txBody>
      </p:sp>
      <p:sp>
        <p:nvSpPr>
          <p:cNvPr id="16" name="頁尾版面配置區 5">
            <a:extLst>
              <a:ext uri="{FF2B5EF4-FFF2-40B4-BE49-F238E27FC236}">
                <a16:creationId xmlns:a16="http://schemas.microsoft.com/office/drawing/2014/main" id="{EA82BD0B-4BD1-40BF-865D-C6A32C64067A}"/>
              </a:ext>
            </a:extLst>
          </p:cNvPr>
          <p:cNvSpPr>
            <a:spLocks noGrp="1"/>
          </p:cNvSpPr>
          <p:nvPr>
            <p:ph type="ftr" sz="quarter" idx="10"/>
          </p:nvPr>
        </p:nvSpPr>
        <p:spPr>
          <a:xfrm>
            <a:off x="4038600" y="6356350"/>
            <a:ext cx="4114800"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7" name="投影片編號版面配置區 6">
            <a:extLst>
              <a:ext uri="{FF2B5EF4-FFF2-40B4-BE49-F238E27FC236}">
                <a16:creationId xmlns:a16="http://schemas.microsoft.com/office/drawing/2014/main" id="{C34C6F6C-1D22-4E30-BC57-12F1408D70AE}"/>
              </a:ext>
            </a:extLst>
          </p:cNvPr>
          <p:cNvSpPr>
            <a:spLocks noGrp="1"/>
          </p:cNvSpPr>
          <p:nvPr>
            <p:ph type="sldNum" sz="quarter" idx="11"/>
          </p:nvPr>
        </p:nvSpPr>
        <p:spPr>
          <a:xfrm>
            <a:off x="8610600" y="6356350"/>
            <a:ext cx="2743200"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fld id="{19B51A1E-902D-48AF-9020-955120F399B6}" type="slidenum">
              <a:rPr lang="en-ZA" altLang="zh-TW" noProof="0" smtClean="0"/>
              <a:pPr/>
              <a:t>‹#›</a:t>
            </a:fld>
            <a:endParaRPr lang="zh-TW" altLang="en-US" noProof="0"/>
          </a:p>
        </p:txBody>
      </p:sp>
      <p:sp>
        <p:nvSpPr>
          <p:cNvPr id="18" name="日期版面配置區 3">
            <a:extLst>
              <a:ext uri="{FF2B5EF4-FFF2-40B4-BE49-F238E27FC236}">
                <a16:creationId xmlns:a16="http://schemas.microsoft.com/office/drawing/2014/main" id="{94B53078-6930-4337-8412-A0228A7BEF3D}"/>
              </a:ext>
            </a:extLst>
          </p:cNvPr>
          <p:cNvSpPr>
            <a:spLocks noGrp="1"/>
          </p:cNvSpPr>
          <p:nvPr>
            <p:ph type="dt" sz="half" idx="16"/>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Tree>
    <p:extLst>
      <p:ext uri="{BB962C8B-B14F-4D97-AF65-F5344CB8AC3E}">
        <p14:creationId xmlns:p14="http://schemas.microsoft.com/office/powerpoint/2010/main" val="2019585893"/>
      </p:ext>
    </p:extLst>
  </p:cSld>
  <p:clrMapOvr>
    <a:masterClrMapping/>
  </p:clrMapOvr>
</p:sldLayout>
</file>

<file path=ppt/slideLayouts/slideLayout1517.xml><?xml version="1.0" encoding="utf-8"?>
<p:sldLayout xmlns:a="http://schemas.openxmlformats.org/drawingml/2006/main" xmlns:r="http://schemas.openxmlformats.org/officeDocument/2006/relationships" xmlns:p="http://schemas.openxmlformats.org/presentationml/2006/main" preserve="1" userDrawn="1">
  <p:cSld name="時間表 2">
    <p:bg>
      <p:bgPr>
        <a:solidFill>
          <a:schemeClr val="accent1"/>
        </a:solidFill>
        <a:effectLst/>
      </p:bgPr>
    </p:bg>
    <p:spTree>
      <p:nvGrpSpPr>
        <p:cNvPr id="1" name=""/>
        <p:cNvGrpSpPr/>
        <p:nvPr/>
      </p:nvGrpSpPr>
      <p:grpSpPr>
        <a:xfrm>
          <a:off x="0" y="0"/>
          <a:ext cx="0" cy="0"/>
          <a:chOff x="0" y="0"/>
          <a:chExt cx="0" cy="0"/>
        </a:xfrm>
      </p:grpSpPr>
      <p:pic>
        <p:nvPicPr>
          <p:cNvPr id="35" name="圖片 34" descr="包含戶外、天空、自然、沙丘的圖片&#10;&#10;自動產生的描述">
            <a:extLst>
              <a:ext uri="{FF2B5EF4-FFF2-40B4-BE49-F238E27FC236}">
                <a16:creationId xmlns:a16="http://schemas.microsoft.com/office/drawing/2014/main" id="{B184911A-D23E-4AE4-AA9D-D9351F396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9640" y="3995381"/>
            <a:ext cx="10332720" cy="122320"/>
          </a:xfrm>
          <a:prstGeom prst="rect">
            <a:avLst/>
          </a:prstGeom>
        </p:spPr>
      </p:pic>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4" name="頁尾版面配置區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
        <p:nvSpPr>
          <p:cNvPr id="7" name="文字版面配置區 10">
            <a:extLst>
              <a:ext uri="{FF2B5EF4-FFF2-40B4-BE49-F238E27FC236}">
                <a16:creationId xmlns:a16="http://schemas.microsoft.com/office/drawing/2014/main" id="{FB058FB8-1105-4C4A-BC46-FC5263C51B4C}"/>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年份</a:t>
            </a:r>
            <a:endParaRPr lang="zh-TW" altLang="en-ZA" noProof="0"/>
          </a:p>
        </p:txBody>
      </p:sp>
      <p:sp>
        <p:nvSpPr>
          <p:cNvPr id="8" name="文字版面配置區 10">
            <a:extLst>
              <a:ext uri="{FF2B5EF4-FFF2-40B4-BE49-F238E27FC236}">
                <a16:creationId xmlns:a16="http://schemas.microsoft.com/office/drawing/2014/main" id="{0F15AF40-266A-4348-9B27-CBABA9E3D92A}"/>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9" name="文字版面配置區 10">
            <a:extLst>
              <a:ext uri="{FF2B5EF4-FFF2-40B4-BE49-F238E27FC236}">
                <a16:creationId xmlns:a16="http://schemas.microsoft.com/office/drawing/2014/main" id="{ECD58177-9C19-4D24-9FFF-58EECDE7657F}"/>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0" name="文字版面配置區 10">
            <a:extLst>
              <a:ext uri="{FF2B5EF4-FFF2-40B4-BE49-F238E27FC236}">
                <a16:creationId xmlns:a16="http://schemas.microsoft.com/office/drawing/2014/main" id="{ABE7486E-0AF8-4124-830C-420FA1F92BBB}"/>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1" name="文字版面配置區 10">
            <a:extLst>
              <a:ext uri="{FF2B5EF4-FFF2-40B4-BE49-F238E27FC236}">
                <a16:creationId xmlns:a16="http://schemas.microsoft.com/office/drawing/2014/main" id="{F64A74A1-7AA0-4CCA-91E2-173B9CC7AFDC}"/>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2" name="文字版面配置區 10">
            <a:extLst>
              <a:ext uri="{FF2B5EF4-FFF2-40B4-BE49-F238E27FC236}">
                <a16:creationId xmlns:a16="http://schemas.microsoft.com/office/drawing/2014/main" id="{128FF9BA-B29D-439F-A4A3-BFE6BC8B45C3}"/>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年份</a:t>
            </a:r>
            <a:endParaRPr lang="zh-TW" altLang="en-ZA" noProof="0"/>
          </a:p>
        </p:txBody>
      </p:sp>
      <p:sp>
        <p:nvSpPr>
          <p:cNvPr id="13" name="文字版面配置區 10">
            <a:extLst>
              <a:ext uri="{FF2B5EF4-FFF2-40B4-BE49-F238E27FC236}">
                <a16:creationId xmlns:a16="http://schemas.microsoft.com/office/drawing/2014/main" id="{671CD701-6647-40A3-B851-9CA1C8D3566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4" name="文字版面配置區 10">
            <a:extLst>
              <a:ext uri="{FF2B5EF4-FFF2-40B4-BE49-F238E27FC236}">
                <a16:creationId xmlns:a16="http://schemas.microsoft.com/office/drawing/2014/main" id="{B6A8BFC1-7FA0-4CAA-97FD-9A01BA00D2D5}"/>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5" name="文字版面配置區 10">
            <a:extLst>
              <a:ext uri="{FF2B5EF4-FFF2-40B4-BE49-F238E27FC236}">
                <a16:creationId xmlns:a16="http://schemas.microsoft.com/office/drawing/2014/main" id="{ED0C2842-0D4E-486C-A993-1D0D75D49433}"/>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6" name="文字版面配置區 10">
            <a:extLst>
              <a:ext uri="{FF2B5EF4-FFF2-40B4-BE49-F238E27FC236}">
                <a16:creationId xmlns:a16="http://schemas.microsoft.com/office/drawing/2014/main" id="{A59B4F0E-8F16-42CC-8346-A00DADA20ED9}"/>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7" name="文字版面配置區 10">
            <a:extLst>
              <a:ext uri="{FF2B5EF4-FFF2-40B4-BE49-F238E27FC236}">
                <a16:creationId xmlns:a16="http://schemas.microsoft.com/office/drawing/2014/main" id="{99D7695C-A738-4500-B476-95B5729911DC}"/>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8" name="文字版面配置區 10">
            <a:extLst>
              <a:ext uri="{FF2B5EF4-FFF2-40B4-BE49-F238E27FC236}">
                <a16:creationId xmlns:a16="http://schemas.microsoft.com/office/drawing/2014/main" id="{B3B984CB-A282-404B-8B4C-8FEE071EB279}"/>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19" name="文字版面配置區 10">
            <a:extLst>
              <a:ext uri="{FF2B5EF4-FFF2-40B4-BE49-F238E27FC236}">
                <a16:creationId xmlns:a16="http://schemas.microsoft.com/office/drawing/2014/main" id="{5F337119-92E1-4057-81DB-A0B6F5747A38}"/>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0" name="文字版面配置區 10">
            <a:extLst>
              <a:ext uri="{FF2B5EF4-FFF2-40B4-BE49-F238E27FC236}">
                <a16:creationId xmlns:a16="http://schemas.microsoft.com/office/drawing/2014/main" id="{688EEFA1-753B-4733-8686-F3A10A131B81}"/>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1" name="文字版面配置區 10">
            <a:extLst>
              <a:ext uri="{FF2B5EF4-FFF2-40B4-BE49-F238E27FC236}">
                <a16:creationId xmlns:a16="http://schemas.microsoft.com/office/drawing/2014/main" id="{C7B05348-942A-4131-9A3F-479F3F9A9A87}"/>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2" name="文字版面配置區 10">
            <a:extLst>
              <a:ext uri="{FF2B5EF4-FFF2-40B4-BE49-F238E27FC236}">
                <a16:creationId xmlns:a16="http://schemas.microsoft.com/office/drawing/2014/main" id="{B3C00ACD-1C1A-4069-B8CB-DB8CA8A0B80F}"/>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3" name="文字版面配置區 10">
            <a:extLst>
              <a:ext uri="{FF2B5EF4-FFF2-40B4-BE49-F238E27FC236}">
                <a16:creationId xmlns:a16="http://schemas.microsoft.com/office/drawing/2014/main" id="{CA74A790-DCD1-46EB-8261-607BEF403CCF}"/>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4" name="文字版面配置區 10">
            <a:extLst>
              <a:ext uri="{FF2B5EF4-FFF2-40B4-BE49-F238E27FC236}">
                <a16:creationId xmlns:a16="http://schemas.microsoft.com/office/drawing/2014/main" id="{17825B37-7E7B-4D73-967B-AA07F007C074}"/>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5" name="文字版面配置區 10">
            <a:extLst>
              <a:ext uri="{FF2B5EF4-FFF2-40B4-BE49-F238E27FC236}">
                <a16:creationId xmlns:a16="http://schemas.microsoft.com/office/drawing/2014/main" id="{DA6EB697-D6DD-4343-BAC9-49514C5D518A}"/>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6" name="文字版面配置區 10">
            <a:extLst>
              <a:ext uri="{FF2B5EF4-FFF2-40B4-BE49-F238E27FC236}">
                <a16:creationId xmlns:a16="http://schemas.microsoft.com/office/drawing/2014/main" id="{9E70367E-C969-4F8A-AC6F-5E7AC2C0BC59}"/>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7" name="文字版面配置區 10">
            <a:extLst>
              <a:ext uri="{FF2B5EF4-FFF2-40B4-BE49-F238E27FC236}">
                <a16:creationId xmlns:a16="http://schemas.microsoft.com/office/drawing/2014/main" id="{30575E90-7198-47A0-805F-3162B2386DC9}"/>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8" name="文字版面配置區 10">
            <a:extLst>
              <a:ext uri="{FF2B5EF4-FFF2-40B4-BE49-F238E27FC236}">
                <a16:creationId xmlns:a16="http://schemas.microsoft.com/office/drawing/2014/main" id="{3ED2274A-F2D9-4427-99BF-1D78414DBCD1}"/>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29" name="文字版面配置區 10">
            <a:extLst>
              <a:ext uri="{FF2B5EF4-FFF2-40B4-BE49-F238E27FC236}">
                <a16:creationId xmlns:a16="http://schemas.microsoft.com/office/drawing/2014/main" id="{231D0A8C-CD54-4D10-A8F5-97CF139C25DF}"/>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30" name="文字版面配置區 10">
            <a:extLst>
              <a:ext uri="{FF2B5EF4-FFF2-40B4-BE49-F238E27FC236}">
                <a16:creationId xmlns:a16="http://schemas.microsoft.com/office/drawing/2014/main" id="{AFC15A55-7462-4E94-8DA3-5549FE7AAC87}"/>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31" name="文字版面配置區 10">
            <a:extLst>
              <a:ext uri="{FF2B5EF4-FFF2-40B4-BE49-F238E27FC236}">
                <a16:creationId xmlns:a16="http://schemas.microsoft.com/office/drawing/2014/main" id="{4D808E3A-2D47-4508-B487-97E7B840A17C}"/>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
        <p:nvSpPr>
          <p:cNvPr id="32" name="文字版面配置區 10">
            <a:extLst>
              <a:ext uri="{FF2B5EF4-FFF2-40B4-BE49-F238E27FC236}">
                <a16:creationId xmlns:a16="http://schemas.microsoft.com/office/drawing/2014/main" id="{2B7FEF61-4C66-42E8-81B2-CB838535F7E5}"/>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en-US" altLang="zh-TW" noProof="0"/>
              <a:t>Mm</a:t>
            </a:r>
            <a:endParaRPr lang="zh-TW" altLang="en-ZA" noProof="0"/>
          </a:p>
        </p:txBody>
      </p:sp>
    </p:spTree>
    <p:extLst>
      <p:ext uri="{BB962C8B-B14F-4D97-AF65-F5344CB8AC3E}">
        <p14:creationId xmlns:p14="http://schemas.microsoft.com/office/powerpoint/2010/main" val="2254080076"/>
      </p:ext>
    </p:extLst>
  </p:cSld>
  <p:clrMapOvr>
    <a:masterClrMapping/>
  </p:clrMapOvr>
</p:sldLayout>
</file>

<file path=ppt/slideLayouts/slideLayout1611.xml><?xml version="1.0" encoding="utf-8"?>
<p:sldLayout xmlns:a="http://schemas.openxmlformats.org/drawingml/2006/main" xmlns:r="http://schemas.openxmlformats.org/officeDocument/2006/relationships" xmlns:p="http://schemas.openxmlformats.org/presentationml/2006/main" preserve="1" userDrawn="1">
  <p:cSld name="標題及圖表">
    <p:spTree>
      <p:nvGrpSpPr>
        <p:cNvPr id="1" name=""/>
        <p:cNvGrpSpPr/>
        <p:nvPr/>
      </p:nvGrpSpPr>
      <p:grpSpPr>
        <a:xfrm>
          <a:off x="0" y="0"/>
          <a:ext cx="0" cy="0"/>
          <a:chOff x="0" y="0"/>
          <a:chExt cx="0" cy="0"/>
        </a:xfrm>
      </p:grpSpPr>
      <p:pic>
        <p:nvPicPr>
          <p:cNvPr id="7" name="圖片 6" descr="一群人正在騎馬&#10;&#10;以中可信度自動產生的描述">
            <a:extLst>
              <a:ext uri="{FF2B5EF4-FFF2-40B4-BE49-F238E27FC236}">
                <a16:creationId xmlns:a16="http://schemas.microsoft.com/office/drawing/2014/main" id="{A88965D1-1506-43AA-A066-5CA60D2ADF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4345AFDE-8D65-480B-9D80-F8B2868463F1}"/>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11" name="圖表版面配置區 10">
            <a:extLst>
              <a:ext uri="{FF2B5EF4-FFF2-40B4-BE49-F238E27FC236}">
                <a16:creationId xmlns:a16="http://schemas.microsoft.com/office/drawing/2014/main" id="{2F91974B-F58F-4C8E-8D68-7DBAD42BE6CE}"/>
              </a:ext>
            </a:extLst>
          </p:cNvPr>
          <p:cNvSpPr>
            <a:spLocks noGrp="1"/>
          </p:cNvSpPr>
          <p:nvPr>
            <p:ph type="chart" sz="quarter" idx="13"/>
          </p:nvPr>
        </p:nvSpPr>
        <p:spPr>
          <a:xfrm>
            <a:off x="838200" y="1690688"/>
            <a:ext cx="10515600" cy="3984625"/>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2" name="頁尾版面配置區 5">
            <a:extLst>
              <a:ext uri="{FF2B5EF4-FFF2-40B4-BE49-F238E27FC236}">
                <a16:creationId xmlns:a16="http://schemas.microsoft.com/office/drawing/2014/main" id="{ED055213-4B28-4DFA-B283-C64E50841BCA}"/>
              </a:ext>
            </a:extLst>
          </p:cNvPr>
          <p:cNvSpPr>
            <a:spLocks noGrp="1"/>
          </p:cNvSpPr>
          <p:nvPr>
            <p:ph type="ftr" sz="quarter" idx="10"/>
          </p:nvPr>
        </p:nvSpPr>
        <p:spPr>
          <a:xfrm>
            <a:off x="4038600" y="6497865"/>
            <a:ext cx="41148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13" name="投影片編號版面配置區 6">
            <a:extLst>
              <a:ext uri="{FF2B5EF4-FFF2-40B4-BE49-F238E27FC236}">
                <a16:creationId xmlns:a16="http://schemas.microsoft.com/office/drawing/2014/main" id="{C4C9E28E-8406-48BC-8F90-9483DF3E2618}"/>
              </a:ext>
            </a:extLst>
          </p:cNvPr>
          <p:cNvSpPr>
            <a:spLocks noGrp="1"/>
          </p:cNvSpPr>
          <p:nvPr>
            <p:ph type="sldNum" sz="quarter" idx="11"/>
          </p:nvPr>
        </p:nvSpPr>
        <p:spPr>
          <a:xfrm>
            <a:off x="8610600" y="6497865"/>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19B51A1E-902D-48AF-9020-955120F399B6}" type="slidenum">
              <a:rPr lang="en-ZA" altLang="zh-TW" noProof="0" smtClean="0"/>
              <a:pPr/>
              <a:t>‹#›</a:t>
            </a:fld>
            <a:endParaRPr lang="zh-TW" altLang="en-US" noProof="0"/>
          </a:p>
        </p:txBody>
      </p:sp>
      <p:sp>
        <p:nvSpPr>
          <p:cNvPr id="14" name="日期版面配置區 3">
            <a:extLst>
              <a:ext uri="{FF2B5EF4-FFF2-40B4-BE49-F238E27FC236}">
                <a16:creationId xmlns:a16="http://schemas.microsoft.com/office/drawing/2014/main" id="{A592DA0A-15A7-4B7C-BDC1-6C40C548BD2E}"/>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Tree>
    <p:extLst>
      <p:ext uri="{BB962C8B-B14F-4D97-AF65-F5344CB8AC3E}">
        <p14:creationId xmlns:p14="http://schemas.microsoft.com/office/powerpoint/2010/main" val="9411513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團隊 - 最多 4 人">
    <p:bg>
      <p:bgPr>
        <a:solidFill>
          <a:schemeClr val="accent2"/>
        </a:solidFill>
        <a:effectLst/>
      </p:bgPr>
    </p:bg>
    <p:spTree>
      <p:nvGrpSpPr>
        <p:cNvPr id="1" name=""/>
        <p:cNvGrpSpPr/>
        <p:nvPr/>
      </p:nvGrpSpPr>
      <p:grpSpPr>
        <a:xfrm>
          <a:off x="0" y="0"/>
          <a:ext cx="0" cy="0"/>
          <a:chOff x="0" y="0"/>
          <a:chExt cx="0" cy="0"/>
        </a:xfrm>
      </p:grpSpPr>
      <p:pic>
        <p:nvPicPr>
          <p:cNvPr id="9" name="圖片 8" descr="一群人正在騎馬&#10;&#10;以中可信度自動產生的描述">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 y="0"/>
            <a:ext cx="12207240" cy="3803330"/>
          </a:xfrm>
          <a:prstGeom prst="rect">
            <a:avLst/>
          </a:prstGeom>
        </p:spPr>
      </p:pic>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a:xfrm>
            <a:off x="838200" y="4007165"/>
            <a:ext cx="10515600" cy="1004255"/>
          </a:xfrm>
        </p:spPr>
        <p:txBody>
          <a:bodyPr rtlCol="0"/>
          <a:lstStyle>
            <a:lvl1pPr algn="ctr">
              <a:defRPr>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a16="http://schemas.microsoft.com/office/drawing/2014/main" id="{9CAF00A3-1058-4FA9-A985-03711701054C}"/>
              </a:ext>
            </a:extLst>
          </p:cNvPr>
          <p:cNvSpPr>
            <a:spLocks noGrp="1"/>
          </p:cNvSpPr>
          <p:nvPr>
            <p:ph type="dt" sz="half" idx="10"/>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4" name="頁尾版面配置區 3">
            <a:extLst>
              <a:ext uri="{FF2B5EF4-FFF2-40B4-BE49-F238E27FC236}">
                <a16:creationId xmlns:a16="http://schemas.microsoft.com/office/drawing/2014/main" id="{A00F60BE-20E1-40C5-85E7-AEAABD0C0DE6}"/>
              </a:ext>
            </a:extLst>
          </p:cNvPr>
          <p:cNvSpPr>
            <a:spLocks noGrp="1"/>
          </p:cNvSpPr>
          <p:nvPr>
            <p:ph type="ftr" sz="quarter" idx="11"/>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5" name="投影片編號版面配置區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
        <p:nvSpPr>
          <p:cNvPr id="11" name="圖片版面配置區 10">
            <a:extLst>
              <a:ext uri="{FF2B5EF4-FFF2-40B4-BE49-F238E27FC236}">
                <a16:creationId xmlns:a16="http://schemas.microsoft.com/office/drawing/2014/main" id="{0439DA59-3D52-4E19-81F6-B5ABF87E1D86}"/>
              </a:ext>
            </a:extLst>
          </p:cNvPr>
          <p:cNvSpPr>
            <a:spLocks noGrp="1"/>
          </p:cNvSpPr>
          <p:nvPr>
            <p:ph type="pic" sz="quarter" idx="13"/>
          </p:nvPr>
        </p:nvSpPr>
        <p:spPr>
          <a:xfrm>
            <a:off x="604520" y="518474"/>
            <a:ext cx="2743200" cy="274320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4" name="圖片版面配置區 10">
            <a:extLst>
              <a:ext uri="{FF2B5EF4-FFF2-40B4-BE49-F238E27FC236}">
                <a16:creationId xmlns:a16="http://schemas.microsoft.com/office/drawing/2014/main" id="{5C9FFDAF-229D-4FED-B81C-20FB820A0E2F}"/>
              </a:ext>
            </a:extLst>
          </p:cNvPr>
          <p:cNvSpPr>
            <a:spLocks noGrp="1"/>
          </p:cNvSpPr>
          <p:nvPr>
            <p:ph type="pic" sz="quarter" idx="14"/>
          </p:nvPr>
        </p:nvSpPr>
        <p:spPr>
          <a:xfrm>
            <a:off x="3347720" y="518474"/>
            <a:ext cx="2743200" cy="274320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5" name="圖片版面配置區 10">
            <a:extLst>
              <a:ext uri="{FF2B5EF4-FFF2-40B4-BE49-F238E27FC236}">
                <a16:creationId xmlns:a16="http://schemas.microsoft.com/office/drawing/2014/main" id="{DEC1D1B6-BF8B-41EF-B2E1-ED1471B19F25}"/>
              </a:ext>
            </a:extLst>
          </p:cNvPr>
          <p:cNvSpPr>
            <a:spLocks noGrp="1"/>
          </p:cNvSpPr>
          <p:nvPr>
            <p:ph type="pic" sz="quarter" idx="15"/>
          </p:nvPr>
        </p:nvSpPr>
        <p:spPr>
          <a:xfrm>
            <a:off x="6090920" y="518474"/>
            <a:ext cx="2743200" cy="274320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6" name="圖片版面配置區 10">
            <a:extLst>
              <a:ext uri="{FF2B5EF4-FFF2-40B4-BE49-F238E27FC236}">
                <a16:creationId xmlns:a16="http://schemas.microsoft.com/office/drawing/2014/main" id="{686FC79D-5E8C-4928-AEB6-5F8C282E3C75}"/>
              </a:ext>
            </a:extLst>
          </p:cNvPr>
          <p:cNvSpPr>
            <a:spLocks noGrp="1"/>
          </p:cNvSpPr>
          <p:nvPr>
            <p:ph type="pic" sz="quarter" idx="16"/>
          </p:nvPr>
        </p:nvSpPr>
        <p:spPr>
          <a:xfrm>
            <a:off x="8834120" y="518474"/>
            <a:ext cx="2743200" cy="274320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8" name="文字版面配置區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04520" y="5229500"/>
            <a:ext cx="2743200" cy="422721"/>
          </a:xfrm>
        </p:spPr>
        <p:txBody>
          <a:bodyPr rtlCol="0" anchor="ctr">
            <a:noAutofit/>
          </a:bodyPr>
          <a:lstStyle>
            <a:lvl1pPr marL="0" indent="0" algn="ctr">
              <a:buFont typeface="Arial" panose="020B0604020202020204" pitchFamily="34" charset="0"/>
              <a:buNone/>
              <a:defRPr lang="en-ZA" sz="1600" kern="1200" dirty="0">
                <a:solidFill>
                  <a:schemeClr val="accent1"/>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姓名</a:t>
            </a:r>
            <a:endParaRPr lang="zh-TW" altLang="en-ZA" noProof="0"/>
          </a:p>
        </p:txBody>
      </p:sp>
      <p:sp>
        <p:nvSpPr>
          <p:cNvPr id="19" name="文字版面配置區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04520" y="5693075"/>
            <a:ext cx="2743200" cy="365125"/>
          </a:xfrm>
        </p:spPr>
        <p:txBody>
          <a:bodyPr rtlCol="0">
            <a:normAutofit/>
          </a:bodyPr>
          <a:lstStyle>
            <a:lvl1pPr marL="0" indent="0" algn="ctr">
              <a:buNone/>
              <a:defRPr lang="en-ZA" sz="1200" kern="1200" dirty="0">
                <a:solidFill>
                  <a:schemeClr val="accent1"/>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20" name="文字版面配置區 8">
            <a:extLst>
              <a:ext uri="{FF2B5EF4-FFF2-40B4-BE49-F238E27FC236}">
                <a16:creationId xmlns:a16="http://schemas.microsoft.com/office/drawing/2014/main" id="{9C2B29A0-592A-4DF1-809E-B5265DACA3A6}"/>
              </a:ext>
            </a:extLst>
          </p:cNvPr>
          <p:cNvSpPr>
            <a:spLocks noGrp="1"/>
          </p:cNvSpPr>
          <p:nvPr>
            <p:ph type="body" sz="quarter" idx="35" hasCustomPrompt="1"/>
          </p:nvPr>
        </p:nvSpPr>
        <p:spPr>
          <a:xfrm>
            <a:off x="8834120" y="5224905"/>
            <a:ext cx="2753360" cy="422721"/>
          </a:xfrm>
        </p:spPr>
        <p:txBody>
          <a:bodyPr rtlCol="0" anchor="ctr">
            <a:noAutofit/>
          </a:bodyPr>
          <a:lstStyle>
            <a:lvl1pPr marL="0" indent="0" algn="ctr">
              <a:buFont typeface="Arial" panose="020B0604020202020204" pitchFamily="34" charset="0"/>
              <a:buNone/>
              <a:defRPr sz="16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21" name="文字版面配置區 10">
            <a:extLst>
              <a:ext uri="{FF2B5EF4-FFF2-40B4-BE49-F238E27FC236}">
                <a16:creationId xmlns:a16="http://schemas.microsoft.com/office/drawing/2014/main" id="{203C6378-59CC-47B4-9E9F-BAC6C2C389E2}"/>
              </a:ext>
            </a:extLst>
          </p:cNvPr>
          <p:cNvSpPr>
            <a:spLocks noGrp="1"/>
          </p:cNvSpPr>
          <p:nvPr>
            <p:ph type="body" sz="quarter" idx="36" hasCustomPrompt="1"/>
          </p:nvPr>
        </p:nvSpPr>
        <p:spPr>
          <a:xfrm>
            <a:off x="8834120" y="5688480"/>
            <a:ext cx="2753360" cy="365125"/>
          </a:xfrm>
        </p:spPr>
        <p:txBody>
          <a:bodyPr rtlCol="0">
            <a:normAutofit/>
          </a:bodyPr>
          <a:lstStyle>
            <a:lvl1pPr marL="0" indent="0" algn="ctr">
              <a:buNone/>
              <a:defRPr sz="12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職稱</a:t>
            </a:r>
            <a:endParaRPr lang="zh-TW" altLang="en-ZA" noProof="0"/>
          </a:p>
        </p:txBody>
      </p:sp>
      <p:sp>
        <p:nvSpPr>
          <p:cNvPr id="22" name="文字版面配置區 8">
            <a:extLst>
              <a:ext uri="{FF2B5EF4-FFF2-40B4-BE49-F238E27FC236}">
                <a16:creationId xmlns:a16="http://schemas.microsoft.com/office/drawing/2014/main" id="{448AA424-5B3D-40C4-BBDC-2C338C03859C}"/>
              </a:ext>
            </a:extLst>
          </p:cNvPr>
          <p:cNvSpPr>
            <a:spLocks noGrp="1"/>
          </p:cNvSpPr>
          <p:nvPr>
            <p:ph type="body" sz="quarter" idx="37" hasCustomPrompt="1"/>
          </p:nvPr>
        </p:nvSpPr>
        <p:spPr>
          <a:xfrm>
            <a:off x="3347720" y="5229500"/>
            <a:ext cx="2743200" cy="422721"/>
          </a:xfrm>
        </p:spPr>
        <p:txBody>
          <a:bodyPr rtlCol="0" anchor="ctr">
            <a:noAutofit/>
          </a:bodyPr>
          <a:lstStyle>
            <a:lvl1pPr marL="0" indent="0" algn="ctr">
              <a:buFont typeface="Arial" panose="020B0604020202020204" pitchFamily="34" charset="0"/>
              <a:buNone/>
              <a:defRPr sz="16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23" name="文字版面配置區 10">
            <a:extLst>
              <a:ext uri="{FF2B5EF4-FFF2-40B4-BE49-F238E27FC236}">
                <a16:creationId xmlns:a16="http://schemas.microsoft.com/office/drawing/2014/main" id="{B9AE277D-FC5E-4B64-A3FA-A9BD4919D97E}"/>
              </a:ext>
            </a:extLst>
          </p:cNvPr>
          <p:cNvSpPr>
            <a:spLocks noGrp="1"/>
          </p:cNvSpPr>
          <p:nvPr>
            <p:ph type="body" sz="quarter" idx="38" hasCustomPrompt="1"/>
          </p:nvPr>
        </p:nvSpPr>
        <p:spPr>
          <a:xfrm>
            <a:off x="3347720" y="5693075"/>
            <a:ext cx="2743200" cy="365125"/>
          </a:xfrm>
        </p:spPr>
        <p:txBody>
          <a:bodyPr rtlCol="0">
            <a:normAutofit/>
          </a:bodyPr>
          <a:lstStyle>
            <a:lvl1pPr marL="0" indent="0" algn="ctr">
              <a:buNone/>
              <a:defRPr sz="12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職稱</a:t>
            </a:r>
            <a:endParaRPr lang="zh-TW" altLang="en-ZA" noProof="0"/>
          </a:p>
        </p:txBody>
      </p:sp>
      <p:sp>
        <p:nvSpPr>
          <p:cNvPr id="24" name="文字版面配置區 8">
            <a:extLst>
              <a:ext uri="{FF2B5EF4-FFF2-40B4-BE49-F238E27FC236}">
                <a16:creationId xmlns:a16="http://schemas.microsoft.com/office/drawing/2014/main" id="{4FC21568-200C-4310-B462-B36358C4D233}"/>
              </a:ext>
            </a:extLst>
          </p:cNvPr>
          <p:cNvSpPr>
            <a:spLocks noGrp="1"/>
          </p:cNvSpPr>
          <p:nvPr>
            <p:ph type="body" sz="quarter" idx="39" hasCustomPrompt="1"/>
          </p:nvPr>
        </p:nvSpPr>
        <p:spPr>
          <a:xfrm>
            <a:off x="6101082" y="5229500"/>
            <a:ext cx="2733038" cy="422721"/>
          </a:xfrm>
        </p:spPr>
        <p:txBody>
          <a:bodyPr rtlCol="0" anchor="ctr">
            <a:noAutofit/>
          </a:bodyPr>
          <a:lstStyle>
            <a:lvl1pPr marL="0" indent="0" algn="ctr">
              <a:buFont typeface="Arial" panose="020B0604020202020204" pitchFamily="34" charset="0"/>
              <a:buNone/>
              <a:defRPr sz="16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25" name="文字版面配置區 10">
            <a:extLst>
              <a:ext uri="{FF2B5EF4-FFF2-40B4-BE49-F238E27FC236}">
                <a16:creationId xmlns:a16="http://schemas.microsoft.com/office/drawing/2014/main" id="{B24FCA02-7F7F-4B5F-833A-CE244C22096F}"/>
              </a:ext>
            </a:extLst>
          </p:cNvPr>
          <p:cNvSpPr>
            <a:spLocks noGrp="1"/>
          </p:cNvSpPr>
          <p:nvPr>
            <p:ph type="body" sz="quarter" idx="40" hasCustomPrompt="1"/>
          </p:nvPr>
        </p:nvSpPr>
        <p:spPr>
          <a:xfrm>
            <a:off x="6101082" y="5693075"/>
            <a:ext cx="2733038" cy="365125"/>
          </a:xfrm>
        </p:spPr>
        <p:txBody>
          <a:bodyPr rtlCol="0">
            <a:normAutofit/>
          </a:bodyPr>
          <a:lstStyle>
            <a:lvl1pPr marL="0" indent="0" algn="ctr">
              <a:buNone/>
              <a:defRPr sz="12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職稱</a:t>
            </a:r>
            <a:endParaRPr lang="zh-TW" altLang="en-ZA" noProof="0"/>
          </a:p>
        </p:txBody>
      </p:sp>
    </p:spTree>
    <p:extLst>
      <p:ext uri="{BB962C8B-B14F-4D97-AF65-F5344CB8AC3E}">
        <p14:creationId xmlns:p14="http://schemas.microsoft.com/office/powerpoint/2010/main" val="30826585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團隊 - 最多 8 人">
    <p:bg>
      <p:bgPr>
        <a:solidFill>
          <a:schemeClr val="accent1"/>
        </a:solidFill>
        <a:effectLst/>
      </p:bgPr>
    </p:bg>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3740" y="1737360"/>
            <a:ext cx="10764520" cy="1741253"/>
          </a:xfrm>
          <a:prstGeom prst="rect">
            <a:avLst/>
          </a:prstGeom>
        </p:spPr>
      </p:pic>
      <p:sp>
        <p:nvSpPr>
          <p:cNvPr id="11" name="圖片版面配置區 10">
            <a:extLst>
              <a:ext uri="{FF2B5EF4-FFF2-40B4-BE49-F238E27FC236}">
                <a16:creationId xmlns:a16="http://schemas.microsoft.com/office/drawing/2014/main" id="{0439DA59-3D52-4E19-81F6-B5ABF87E1D86}"/>
              </a:ext>
            </a:extLst>
          </p:cNvPr>
          <p:cNvSpPr>
            <a:spLocks noGrp="1"/>
          </p:cNvSpPr>
          <p:nvPr>
            <p:ph type="pic" sz="quarter" idx="13"/>
          </p:nvPr>
        </p:nvSpPr>
        <p:spPr>
          <a:xfrm>
            <a:off x="924561"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4" name="圖片版面配置區 10">
            <a:extLst>
              <a:ext uri="{FF2B5EF4-FFF2-40B4-BE49-F238E27FC236}">
                <a16:creationId xmlns:a16="http://schemas.microsoft.com/office/drawing/2014/main" id="{5C9FFDAF-229D-4FED-B81C-20FB820A0E2F}"/>
              </a:ext>
            </a:extLst>
          </p:cNvPr>
          <p:cNvSpPr>
            <a:spLocks noGrp="1"/>
          </p:cNvSpPr>
          <p:nvPr>
            <p:ph type="pic" sz="quarter" idx="14"/>
          </p:nvPr>
        </p:nvSpPr>
        <p:spPr>
          <a:xfrm>
            <a:off x="2218029"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5" name="圖片版面配置區 10">
            <a:extLst>
              <a:ext uri="{FF2B5EF4-FFF2-40B4-BE49-F238E27FC236}">
                <a16:creationId xmlns:a16="http://schemas.microsoft.com/office/drawing/2014/main" id="{DEC1D1B6-BF8B-41EF-B2E1-ED1471B19F25}"/>
              </a:ext>
            </a:extLst>
          </p:cNvPr>
          <p:cNvSpPr>
            <a:spLocks noGrp="1"/>
          </p:cNvSpPr>
          <p:nvPr>
            <p:ph type="pic" sz="quarter" idx="15"/>
          </p:nvPr>
        </p:nvSpPr>
        <p:spPr>
          <a:xfrm>
            <a:off x="3511497"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6" name="圖片版面配置區 10">
            <a:extLst>
              <a:ext uri="{FF2B5EF4-FFF2-40B4-BE49-F238E27FC236}">
                <a16:creationId xmlns:a16="http://schemas.microsoft.com/office/drawing/2014/main" id="{686FC79D-5E8C-4928-AEB6-5F8C282E3C75}"/>
              </a:ext>
            </a:extLst>
          </p:cNvPr>
          <p:cNvSpPr>
            <a:spLocks noGrp="1"/>
          </p:cNvSpPr>
          <p:nvPr>
            <p:ph type="pic" sz="quarter" idx="16"/>
          </p:nvPr>
        </p:nvSpPr>
        <p:spPr>
          <a:xfrm>
            <a:off x="4804965"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18" name="文字版面配置區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59551" y="3921355"/>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19" name="文字版面配置區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59551" y="4354090"/>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26" name="圖片版面配置區 10">
            <a:extLst>
              <a:ext uri="{FF2B5EF4-FFF2-40B4-BE49-F238E27FC236}">
                <a16:creationId xmlns:a16="http://schemas.microsoft.com/office/drawing/2014/main" id="{6BF177F2-C312-4467-A8E7-2F7C06DF7D6E}"/>
              </a:ext>
            </a:extLst>
          </p:cNvPr>
          <p:cNvSpPr>
            <a:spLocks noGrp="1"/>
          </p:cNvSpPr>
          <p:nvPr>
            <p:ph type="pic" sz="quarter" idx="41"/>
          </p:nvPr>
        </p:nvSpPr>
        <p:spPr>
          <a:xfrm>
            <a:off x="6098433"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27" name="圖片版面配置區 10">
            <a:extLst>
              <a:ext uri="{FF2B5EF4-FFF2-40B4-BE49-F238E27FC236}">
                <a16:creationId xmlns:a16="http://schemas.microsoft.com/office/drawing/2014/main" id="{5D26BA3A-860A-4168-9872-0A0D22BEA7AB}"/>
              </a:ext>
            </a:extLst>
          </p:cNvPr>
          <p:cNvSpPr>
            <a:spLocks noGrp="1"/>
          </p:cNvSpPr>
          <p:nvPr>
            <p:ph type="pic" sz="quarter" idx="42"/>
          </p:nvPr>
        </p:nvSpPr>
        <p:spPr>
          <a:xfrm>
            <a:off x="7391901"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28" name="圖片版面配置區 10">
            <a:extLst>
              <a:ext uri="{FF2B5EF4-FFF2-40B4-BE49-F238E27FC236}">
                <a16:creationId xmlns:a16="http://schemas.microsoft.com/office/drawing/2014/main" id="{A95FA78C-CC95-43FC-8BB5-17A796D7B9E0}"/>
              </a:ext>
            </a:extLst>
          </p:cNvPr>
          <p:cNvSpPr>
            <a:spLocks noGrp="1"/>
          </p:cNvSpPr>
          <p:nvPr>
            <p:ph type="pic" sz="quarter" idx="43"/>
          </p:nvPr>
        </p:nvSpPr>
        <p:spPr>
          <a:xfrm>
            <a:off x="8685369"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29" name="圖片版面配置區 10">
            <a:extLst>
              <a:ext uri="{FF2B5EF4-FFF2-40B4-BE49-F238E27FC236}">
                <a16:creationId xmlns:a16="http://schemas.microsoft.com/office/drawing/2014/main" id="{7EA70B51-4FF2-42F8-BAFF-83B593ADB78D}"/>
              </a:ext>
            </a:extLst>
          </p:cNvPr>
          <p:cNvSpPr>
            <a:spLocks noGrp="1"/>
          </p:cNvSpPr>
          <p:nvPr>
            <p:ph type="pic" sz="quarter" idx="44"/>
          </p:nvPr>
        </p:nvSpPr>
        <p:spPr>
          <a:xfrm>
            <a:off x="9978838" y="1967906"/>
            <a:ext cx="1280160" cy="1280160"/>
          </a:xfrm>
        </p:spPr>
        <p:txBody>
          <a:bodyPr rtlCol="0">
            <a:normAutofit/>
          </a:bodyPr>
          <a:lstStyle>
            <a:lvl1pPr marL="0" indent="0">
              <a:buNone/>
              <a:defRPr sz="1800">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30" name="標題 1">
            <a:extLst>
              <a:ext uri="{FF2B5EF4-FFF2-40B4-BE49-F238E27FC236}">
                <a16:creationId xmlns:a16="http://schemas.microsoft.com/office/drawing/2014/main" id="{708EF00C-774E-4D73-AFEF-EEC6196DC7D3}"/>
              </a:ext>
            </a:extLst>
          </p:cNvPr>
          <p:cNvSpPr>
            <a:spLocks noGrp="1"/>
          </p:cNvSpPr>
          <p:nvPr>
            <p:ph type="title"/>
          </p:nvPr>
        </p:nvSpPr>
        <p:spPr>
          <a:xfrm>
            <a:off x="713740" y="365125"/>
            <a:ext cx="10764520" cy="1325563"/>
          </a:xfrm>
        </p:spPr>
        <p:txBody>
          <a:bodyPr rtlCol="0"/>
          <a:lstStyle>
            <a:lvl1pPr algn="ct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ZA" noProof="0"/>
          </a:p>
        </p:txBody>
      </p:sp>
      <p:sp>
        <p:nvSpPr>
          <p:cNvPr id="31" name="文字版面配置區 8">
            <a:extLst>
              <a:ext uri="{FF2B5EF4-FFF2-40B4-BE49-F238E27FC236}">
                <a16:creationId xmlns:a16="http://schemas.microsoft.com/office/drawing/2014/main" id="{7633A346-456C-4917-800A-85F73F876E77}"/>
              </a:ext>
            </a:extLst>
          </p:cNvPr>
          <p:cNvSpPr>
            <a:spLocks noGrp="1"/>
          </p:cNvSpPr>
          <p:nvPr>
            <p:ph type="body" sz="quarter" idx="45" hasCustomPrompt="1"/>
          </p:nvPr>
        </p:nvSpPr>
        <p:spPr>
          <a:xfrm>
            <a:off x="3240191" y="3921355"/>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32" name="文字版面配置區 10">
            <a:extLst>
              <a:ext uri="{FF2B5EF4-FFF2-40B4-BE49-F238E27FC236}">
                <a16:creationId xmlns:a16="http://schemas.microsoft.com/office/drawing/2014/main" id="{E0C31CC6-C8A8-4831-94CD-366DC97C2B15}"/>
              </a:ext>
            </a:extLst>
          </p:cNvPr>
          <p:cNvSpPr>
            <a:spLocks noGrp="1"/>
          </p:cNvSpPr>
          <p:nvPr>
            <p:ph type="body" sz="quarter" idx="46" hasCustomPrompt="1"/>
          </p:nvPr>
        </p:nvSpPr>
        <p:spPr>
          <a:xfrm>
            <a:off x="3240191" y="4354090"/>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33" name="文字版面配置區 8">
            <a:extLst>
              <a:ext uri="{FF2B5EF4-FFF2-40B4-BE49-F238E27FC236}">
                <a16:creationId xmlns:a16="http://schemas.microsoft.com/office/drawing/2014/main" id="{CB652A06-2CE0-42F0-8186-DBBD4219FC86}"/>
              </a:ext>
            </a:extLst>
          </p:cNvPr>
          <p:cNvSpPr>
            <a:spLocks noGrp="1"/>
          </p:cNvSpPr>
          <p:nvPr>
            <p:ph type="body" sz="quarter" idx="47" hasCustomPrompt="1"/>
          </p:nvPr>
        </p:nvSpPr>
        <p:spPr>
          <a:xfrm>
            <a:off x="5820831" y="3921355"/>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34" name="文字版面配置區 10">
            <a:extLst>
              <a:ext uri="{FF2B5EF4-FFF2-40B4-BE49-F238E27FC236}">
                <a16:creationId xmlns:a16="http://schemas.microsoft.com/office/drawing/2014/main" id="{CE6091FC-D3C2-46A7-9A51-90A64C97CF87}"/>
              </a:ext>
            </a:extLst>
          </p:cNvPr>
          <p:cNvSpPr>
            <a:spLocks noGrp="1"/>
          </p:cNvSpPr>
          <p:nvPr>
            <p:ph type="body" sz="quarter" idx="48" hasCustomPrompt="1"/>
          </p:nvPr>
        </p:nvSpPr>
        <p:spPr>
          <a:xfrm>
            <a:off x="5820831" y="4354090"/>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35" name="文字版面配置區 8">
            <a:extLst>
              <a:ext uri="{FF2B5EF4-FFF2-40B4-BE49-F238E27FC236}">
                <a16:creationId xmlns:a16="http://schemas.microsoft.com/office/drawing/2014/main" id="{B663F697-5494-47B5-8888-F76EE36A561E}"/>
              </a:ext>
            </a:extLst>
          </p:cNvPr>
          <p:cNvSpPr>
            <a:spLocks noGrp="1"/>
          </p:cNvSpPr>
          <p:nvPr>
            <p:ph type="body" sz="quarter" idx="49" hasCustomPrompt="1"/>
          </p:nvPr>
        </p:nvSpPr>
        <p:spPr>
          <a:xfrm>
            <a:off x="8401471" y="3921355"/>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36" name="文字版面配置區 10">
            <a:extLst>
              <a:ext uri="{FF2B5EF4-FFF2-40B4-BE49-F238E27FC236}">
                <a16:creationId xmlns:a16="http://schemas.microsoft.com/office/drawing/2014/main" id="{95B42005-A70C-498A-A357-1492B1393F4D}"/>
              </a:ext>
            </a:extLst>
          </p:cNvPr>
          <p:cNvSpPr>
            <a:spLocks noGrp="1"/>
          </p:cNvSpPr>
          <p:nvPr>
            <p:ph type="body" sz="quarter" idx="50" hasCustomPrompt="1"/>
          </p:nvPr>
        </p:nvSpPr>
        <p:spPr>
          <a:xfrm>
            <a:off x="8401471" y="4354090"/>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37" name="文字版面配置區 8">
            <a:extLst>
              <a:ext uri="{FF2B5EF4-FFF2-40B4-BE49-F238E27FC236}">
                <a16:creationId xmlns:a16="http://schemas.microsoft.com/office/drawing/2014/main" id="{FA3E4CA4-4074-4C29-853C-A8857A156AC8}"/>
              </a:ext>
            </a:extLst>
          </p:cNvPr>
          <p:cNvSpPr>
            <a:spLocks noGrp="1"/>
          </p:cNvSpPr>
          <p:nvPr>
            <p:ph type="body" sz="quarter" idx="51" hasCustomPrompt="1"/>
          </p:nvPr>
        </p:nvSpPr>
        <p:spPr>
          <a:xfrm>
            <a:off x="1949871" y="5183351"/>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38" name="文字版面配置區 10">
            <a:extLst>
              <a:ext uri="{FF2B5EF4-FFF2-40B4-BE49-F238E27FC236}">
                <a16:creationId xmlns:a16="http://schemas.microsoft.com/office/drawing/2014/main" id="{1308FE93-15B6-4FC2-A5CF-53AA6064DAB0}"/>
              </a:ext>
            </a:extLst>
          </p:cNvPr>
          <p:cNvSpPr>
            <a:spLocks noGrp="1"/>
          </p:cNvSpPr>
          <p:nvPr>
            <p:ph type="body" sz="quarter" idx="52" hasCustomPrompt="1"/>
          </p:nvPr>
        </p:nvSpPr>
        <p:spPr>
          <a:xfrm>
            <a:off x="1949871" y="5616086"/>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39" name="文字版面配置區 8">
            <a:extLst>
              <a:ext uri="{FF2B5EF4-FFF2-40B4-BE49-F238E27FC236}">
                <a16:creationId xmlns:a16="http://schemas.microsoft.com/office/drawing/2014/main" id="{B08AE9FA-2EBC-416A-B525-59A5F1258E56}"/>
              </a:ext>
            </a:extLst>
          </p:cNvPr>
          <p:cNvSpPr>
            <a:spLocks noGrp="1"/>
          </p:cNvSpPr>
          <p:nvPr>
            <p:ph type="body" sz="quarter" idx="53" hasCustomPrompt="1"/>
          </p:nvPr>
        </p:nvSpPr>
        <p:spPr>
          <a:xfrm>
            <a:off x="4530511" y="5183351"/>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40" name="文字版面配置區 10">
            <a:extLst>
              <a:ext uri="{FF2B5EF4-FFF2-40B4-BE49-F238E27FC236}">
                <a16:creationId xmlns:a16="http://schemas.microsoft.com/office/drawing/2014/main" id="{EE168CBD-2F60-4551-9129-2ED8A59499B4}"/>
              </a:ext>
            </a:extLst>
          </p:cNvPr>
          <p:cNvSpPr>
            <a:spLocks noGrp="1"/>
          </p:cNvSpPr>
          <p:nvPr>
            <p:ph type="body" sz="quarter" idx="54" hasCustomPrompt="1"/>
          </p:nvPr>
        </p:nvSpPr>
        <p:spPr>
          <a:xfrm>
            <a:off x="4530511" y="5616086"/>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41" name="文字版面配置區 8">
            <a:extLst>
              <a:ext uri="{FF2B5EF4-FFF2-40B4-BE49-F238E27FC236}">
                <a16:creationId xmlns:a16="http://schemas.microsoft.com/office/drawing/2014/main" id="{E05EDFD4-CA70-451D-A8F0-BF688EDBFC7B}"/>
              </a:ext>
            </a:extLst>
          </p:cNvPr>
          <p:cNvSpPr>
            <a:spLocks noGrp="1"/>
          </p:cNvSpPr>
          <p:nvPr>
            <p:ph type="body" sz="quarter" idx="55" hasCustomPrompt="1"/>
          </p:nvPr>
        </p:nvSpPr>
        <p:spPr>
          <a:xfrm>
            <a:off x="7111151" y="5183351"/>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42" name="文字版面配置區 10">
            <a:extLst>
              <a:ext uri="{FF2B5EF4-FFF2-40B4-BE49-F238E27FC236}">
                <a16:creationId xmlns:a16="http://schemas.microsoft.com/office/drawing/2014/main" id="{8E47CD55-3098-4BD6-A269-794D40911ED0}"/>
              </a:ext>
            </a:extLst>
          </p:cNvPr>
          <p:cNvSpPr>
            <a:spLocks noGrp="1"/>
          </p:cNvSpPr>
          <p:nvPr>
            <p:ph type="body" sz="quarter" idx="56" hasCustomPrompt="1"/>
          </p:nvPr>
        </p:nvSpPr>
        <p:spPr>
          <a:xfrm>
            <a:off x="7111151" y="5616086"/>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sp>
        <p:nvSpPr>
          <p:cNvPr id="43" name="文字版面配置區 8">
            <a:extLst>
              <a:ext uri="{FF2B5EF4-FFF2-40B4-BE49-F238E27FC236}">
                <a16:creationId xmlns:a16="http://schemas.microsoft.com/office/drawing/2014/main" id="{EA65938B-08CE-4FA4-A95B-5A66E901ACD0}"/>
              </a:ext>
            </a:extLst>
          </p:cNvPr>
          <p:cNvSpPr>
            <a:spLocks noGrp="1"/>
          </p:cNvSpPr>
          <p:nvPr>
            <p:ph type="body" sz="quarter" idx="57" hasCustomPrompt="1"/>
          </p:nvPr>
        </p:nvSpPr>
        <p:spPr>
          <a:xfrm>
            <a:off x="9691791" y="5183351"/>
            <a:ext cx="1839807" cy="422721"/>
          </a:xfrm>
        </p:spPr>
        <p:txBody>
          <a:bodyPr rtlCol="0" anchor="ctr">
            <a:noAutofit/>
          </a:bodyPr>
          <a:lstStyle>
            <a:lvl1pPr marL="0" indent="0" algn="ctr">
              <a:buFont typeface="Arial" panose="020B0604020202020204" pitchFamily="34" charset="0"/>
              <a:buNone/>
              <a:defRPr sz="2400" baseline="-250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姓名</a:t>
            </a:r>
            <a:endParaRPr lang="zh-TW" altLang="en-ZA" noProof="0"/>
          </a:p>
        </p:txBody>
      </p:sp>
      <p:sp>
        <p:nvSpPr>
          <p:cNvPr id="44" name="文字版面配置區 10">
            <a:extLst>
              <a:ext uri="{FF2B5EF4-FFF2-40B4-BE49-F238E27FC236}">
                <a16:creationId xmlns:a16="http://schemas.microsoft.com/office/drawing/2014/main" id="{A72442A0-E7C5-4604-A4AA-9A86DD298412}"/>
              </a:ext>
            </a:extLst>
          </p:cNvPr>
          <p:cNvSpPr>
            <a:spLocks noGrp="1"/>
          </p:cNvSpPr>
          <p:nvPr>
            <p:ph type="body" sz="quarter" idx="58" hasCustomPrompt="1"/>
          </p:nvPr>
        </p:nvSpPr>
        <p:spPr>
          <a:xfrm>
            <a:off x="9691791" y="5616086"/>
            <a:ext cx="1839807" cy="365125"/>
          </a:xfrm>
        </p:spPr>
        <p:txBody>
          <a:bodyPr rtlCol="0">
            <a:normAutofit/>
          </a:bodyPr>
          <a:lstStyle>
            <a:lvl1pPr marL="0" indent="0" algn="ctr">
              <a:buNone/>
              <a:defRPr lang="en-ZA" sz="1050" kern="1200" dirty="0">
                <a:solidFill>
                  <a:schemeClr val="accent3"/>
                </a:solidFill>
                <a:latin typeface="Microsoft JhengHei UI" panose="020B0604030504040204" pitchFamily="34" charset="-120"/>
                <a:ea typeface="Microsoft JhengHei UI" panose="020B0604030504040204" pitchFamily="34" charset="-120"/>
                <a:cs typeface="+mn-cs"/>
              </a:defRPr>
            </a:lvl1pPr>
          </a:lstStyle>
          <a:p>
            <a:pPr lvl="0" rtl="0"/>
            <a:r>
              <a:rPr lang="zh-TW" altLang="en-US" noProof="0"/>
              <a:t>職稱</a:t>
            </a:r>
            <a:endParaRPr lang="zh-TW" altLang="en-ZA" noProof="0"/>
          </a:p>
        </p:txBody>
      </p:sp>
      <p:cxnSp>
        <p:nvCxnSpPr>
          <p:cNvPr id="46" name="直線接點​​(S) 45">
            <a:extLst>
              <a:ext uri="{FF2B5EF4-FFF2-40B4-BE49-F238E27FC236}">
                <a16:creationId xmlns:a16="http://schemas.microsoft.com/office/drawing/2014/main" id="{66946F89-1A32-4CE8-9F85-45EDF090AB96}"/>
              </a:ext>
            </a:extLst>
          </p:cNvPr>
          <p:cNvCxnSpPr>
            <a:cxnSpLocks/>
            <a:stCxn id="11" idx="2"/>
          </p:cNvCxnSpPr>
          <p:nvPr userDrawn="1"/>
        </p:nvCxnSpPr>
        <p:spPr>
          <a:xfrm flipH="1">
            <a:off x="1558635" y="3248066"/>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S) 48">
            <a:extLst>
              <a:ext uri="{FF2B5EF4-FFF2-40B4-BE49-F238E27FC236}">
                <a16:creationId xmlns:a16="http://schemas.microsoft.com/office/drawing/2014/main" id="{63EE9F58-7707-4E5A-8C6B-C3D66810327C}"/>
              </a:ext>
            </a:extLst>
          </p:cNvPr>
          <p:cNvCxnSpPr>
            <a:cxnSpLocks/>
          </p:cNvCxnSpPr>
          <p:nvPr userDrawn="1"/>
        </p:nvCxnSpPr>
        <p:spPr>
          <a:xfrm flipH="1">
            <a:off x="4145279" y="3250315"/>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S) 50">
            <a:extLst>
              <a:ext uri="{FF2B5EF4-FFF2-40B4-BE49-F238E27FC236}">
                <a16:creationId xmlns:a16="http://schemas.microsoft.com/office/drawing/2014/main" id="{BD1897E7-33EE-452E-B67F-D676DB9630EB}"/>
              </a:ext>
            </a:extLst>
          </p:cNvPr>
          <p:cNvCxnSpPr>
            <a:cxnSpLocks/>
          </p:cNvCxnSpPr>
          <p:nvPr userDrawn="1"/>
        </p:nvCxnSpPr>
        <p:spPr>
          <a:xfrm flipH="1">
            <a:off x="6732507"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S) 52">
            <a:extLst>
              <a:ext uri="{FF2B5EF4-FFF2-40B4-BE49-F238E27FC236}">
                <a16:creationId xmlns:a16="http://schemas.microsoft.com/office/drawing/2014/main" id="{3DF35791-C763-4163-9B05-68EE7814EDBD}"/>
              </a:ext>
            </a:extLst>
          </p:cNvPr>
          <p:cNvCxnSpPr>
            <a:cxnSpLocks/>
          </p:cNvCxnSpPr>
          <p:nvPr userDrawn="1"/>
        </p:nvCxnSpPr>
        <p:spPr>
          <a:xfrm flipH="1">
            <a:off x="9316732"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S) 54">
            <a:extLst>
              <a:ext uri="{FF2B5EF4-FFF2-40B4-BE49-F238E27FC236}">
                <a16:creationId xmlns:a16="http://schemas.microsoft.com/office/drawing/2014/main" id="{96F2A3C7-B018-4022-B2BB-D8D2B03190AB}"/>
              </a:ext>
            </a:extLst>
          </p:cNvPr>
          <p:cNvCxnSpPr>
            <a:cxnSpLocks/>
          </p:cNvCxnSpPr>
          <p:nvPr userDrawn="1"/>
        </p:nvCxnSpPr>
        <p:spPr>
          <a:xfrm>
            <a:off x="2854035" y="3254943"/>
            <a:ext cx="0" cy="192615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S) 56">
            <a:extLst>
              <a:ext uri="{FF2B5EF4-FFF2-40B4-BE49-F238E27FC236}">
                <a16:creationId xmlns:a16="http://schemas.microsoft.com/office/drawing/2014/main" id="{3F52EF5B-4C4F-451E-B0B4-8226109ADE91}"/>
              </a:ext>
            </a:extLst>
          </p:cNvPr>
          <p:cNvCxnSpPr>
            <a:cxnSpLocks/>
          </p:cNvCxnSpPr>
          <p:nvPr userDrawn="1"/>
        </p:nvCxnSpPr>
        <p:spPr>
          <a:xfrm>
            <a:off x="5440679" y="3233453"/>
            <a:ext cx="0" cy="194989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S) 58">
            <a:extLst>
              <a:ext uri="{FF2B5EF4-FFF2-40B4-BE49-F238E27FC236}">
                <a16:creationId xmlns:a16="http://schemas.microsoft.com/office/drawing/2014/main" id="{07D6748B-4A98-4935-BC51-E43412110392}"/>
              </a:ext>
            </a:extLst>
          </p:cNvPr>
          <p:cNvCxnSpPr>
            <a:cxnSpLocks/>
          </p:cNvCxnSpPr>
          <p:nvPr userDrawn="1"/>
        </p:nvCxnSpPr>
        <p:spPr>
          <a:xfrm>
            <a:off x="8027907" y="3257242"/>
            <a:ext cx="0" cy="191926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直線接點​​(S) 60">
            <a:extLst>
              <a:ext uri="{FF2B5EF4-FFF2-40B4-BE49-F238E27FC236}">
                <a16:creationId xmlns:a16="http://schemas.microsoft.com/office/drawing/2014/main" id="{EBA0E4AC-BE6A-45AA-B639-A8288815E8F9}"/>
              </a:ext>
            </a:extLst>
          </p:cNvPr>
          <p:cNvCxnSpPr>
            <a:cxnSpLocks/>
          </p:cNvCxnSpPr>
          <p:nvPr userDrawn="1"/>
        </p:nvCxnSpPr>
        <p:spPr>
          <a:xfrm>
            <a:off x="10612132" y="3254943"/>
            <a:ext cx="0" cy="192938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頁尾版面配置區 5">
            <a:extLst>
              <a:ext uri="{FF2B5EF4-FFF2-40B4-BE49-F238E27FC236}">
                <a16:creationId xmlns:a16="http://schemas.microsoft.com/office/drawing/2014/main" id="{12CD4C44-15F4-4517-B3CC-D07D4B93DD6D}"/>
              </a:ext>
            </a:extLst>
          </p:cNvPr>
          <p:cNvSpPr>
            <a:spLocks noGrp="1"/>
          </p:cNvSpPr>
          <p:nvPr>
            <p:ph type="ftr" sz="quarter" idx="10"/>
          </p:nvPr>
        </p:nvSpPr>
        <p:spPr>
          <a:xfrm>
            <a:off x="4038600" y="6356350"/>
            <a:ext cx="4114800"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79" name="投影片編號版面配置區 6">
            <a:extLst>
              <a:ext uri="{FF2B5EF4-FFF2-40B4-BE49-F238E27FC236}">
                <a16:creationId xmlns:a16="http://schemas.microsoft.com/office/drawing/2014/main" id="{9F988C33-C2E3-49AE-9BC1-9123EADC3EA7}"/>
              </a:ext>
            </a:extLst>
          </p:cNvPr>
          <p:cNvSpPr>
            <a:spLocks noGrp="1"/>
          </p:cNvSpPr>
          <p:nvPr>
            <p:ph type="sldNum" sz="quarter" idx="11"/>
          </p:nvPr>
        </p:nvSpPr>
        <p:spPr>
          <a:xfrm>
            <a:off x="8610600" y="6356350"/>
            <a:ext cx="2743200"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fld id="{19B51A1E-902D-48AF-9020-955120F399B6}" type="slidenum">
              <a:rPr lang="en-ZA" altLang="zh-TW" noProof="0" smtClean="0"/>
              <a:pPr/>
              <a:t>‹#›</a:t>
            </a:fld>
            <a:endParaRPr lang="zh-TW" altLang="en-US" noProof="0"/>
          </a:p>
        </p:txBody>
      </p:sp>
      <p:sp>
        <p:nvSpPr>
          <p:cNvPr id="80" name="日期版面配置區 3">
            <a:extLst>
              <a:ext uri="{FF2B5EF4-FFF2-40B4-BE49-F238E27FC236}">
                <a16:creationId xmlns:a16="http://schemas.microsoft.com/office/drawing/2014/main" id="{757004CA-7955-4C10-8542-83D291BFF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Tree>
    <p:extLst>
      <p:ext uri="{BB962C8B-B14F-4D97-AF65-F5344CB8AC3E}">
        <p14:creationId xmlns:p14="http://schemas.microsoft.com/office/powerpoint/2010/main" val="1704598769"/>
      </p:ext>
    </p:extLst>
  </p:cSld>
  <p:clrMapOvr>
    <a:masterClrMapping/>
  </p:clrMapOvr>
  <p:extLst>
    <p:ext uri="{DCECCB84-F9BA-43D5-87BE-67443E8EF086}">
      <p15:sldGuideLst xmlns:p15="http://schemas.microsoft.com/office/powerpoint/2012/main">
        <p15:guide id="1" pos="576">
          <p15:clr>
            <a:srgbClr val="FBAE40"/>
          </p15:clr>
        </p15:guide>
        <p15:guide id="2" pos="1392">
          <p15:clr>
            <a:srgbClr val="FBAE40"/>
          </p15:clr>
        </p15:guide>
        <p15:guide id="3" pos="2208">
          <p15:clr>
            <a:srgbClr val="FBAE40"/>
          </p15:clr>
        </p15:guide>
        <p15:guide id="4" pos="3024">
          <p15:clr>
            <a:srgbClr val="FBAE40"/>
          </p15:clr>
        </p15:guide>
      </p15:sldGuideLst>
    </p:ext>
  </p:extLst>
</p:sldLayout>
</file>

<file path=ppt/slideLayouts/slideLayout1919.xml><?xml version="1.0" encoding="utf-8"?>
<p:sldLayout xmlns:a="http://schemas.openxmlformats.org/drawingml/2006/main" xmlns:r="http://schemas.openxmlformats.org/officeDocument/2006/relationships" xmlns:p="http://schemas.openxmlformats.org/presentationml/2006/main" preserve="1" userDrawn="1">
  <p:cSld name="資金">
    <p:bg>
      <p:bgPr>
        <a:solidFill>
          <a:schemeClr val="accent1"/>
        </a:solidFill>
        <a:effectLst/>
      </p:bgPr>
    </p:bg>
    <p:spTree>
      <p:nvGrpSpPr>
        <p:cNvPr id="1" name=""/>
        <p:cNvGrpSpPr/>
        <p:nvPr/>
      </p:nvGrpSpPr>
      <p:grpSpPr>
        <a:xfrm>
          <a:off x="0" y="0"/>
          <a:ext cx="0" cy="0"/>
          <a:chOff x="0" y="0"/>
          <a:chExt cx="0" cy="0"/>
        </a:xfrm>
      </p:grpSpPr>
      <p:pic>
        <p:nvPicPr>
          <p:cNvPr id="20" name="圖片 19" descr="一群人正在騎馬&#10;&#10;以中可信度自動產生的描述">
            <a:extLst>
              <a:ext uri="{FF2B5EF4-FFF2-40B4-BE49-F238E27FC236}">
                <a16:creationId xmlns:a16="http://schemas.microsoft.com/office/drawing/2014/main" id="{0E805C5A-1029-4D1B-94B3-422EC2CA3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矩形 21">
            <a:extLst>
              <a:ext uri="{FF2B5EF4-FFF2-40B4-BE49-F238E27FC236}">
                <a16:creationId xmlns:a16="http://schemas.microsoft.com/office/drawing/2014/main" id="{ADF9E512-1300-47FB-86AC-F8C946EE698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5" name="內容版面配置區 7">
            <a:extLst>
              <a:ext uri="{FF2B5EF4-FFF2-40B4-BE49-F238E27FC236}">
                <a16:creationId xmlns:a16="http://schemas.microsoft.com/office/drawing/2014/main" id="{A399EA4A-18B9-4C3F-A6B1-0D80C2598D3A}"/>
              </a:ext>
            </a:extLst>
          </p:cNvPr>
          <p:cNvSpPr>
            <a:spLocks noGrp="1"/>
          </p:cNvSpPr>
          <p:nvPr>
            <p:ph sz="quarter" idx="13"/>
          </p:nvPr>
        </p:nvSpPr>
        <p:spPr>
          <a:xfrm>
            <a:off x="1282700" y="913448"/>
            <a:ext cx="5041900" cy="5134927"/>
          </a:xfrm>
        </p:spPr>
        <p:txBody>
          <a:bodyPr rtlCol="0"/>
          <a:lstStyle>
            <a:lvl1pPr>
              <a:defRPr>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vl2pPr>
              <a:defRPr>
                <a:solidFill>
                  <a:schemeClr val="tx1">
                    <a:lumMod val="75000"/>
                    <a:lumOff val="25000"/>
                  </a:schemeClr>
                </a:solidFill>
                <a:latin typeface="Microsoft JhengHei UI" panose="020B0604030504040204" pitchFamily="34" charset="-120"/>
                <a:ea typeface="Microsoft JhengHei UI" panose="020B0604030504040204" pitchFamily="34" charset="-120"/>
              </a:defRPr>
            </a:lvl2pPr>
            <a:lvl3pPr>
              <a:defRPr>
                <a:solidFill>
                  <a:schemeClr val="tx1">
                    <a:lumMod val="75000"/>
                    <a:lumOff val="25000"/>
                  </a:schemeClr>
                </a:solidFill>
                <a:latin typeface="Microsoft JhengHei UI" panose="020B0604030504040204" pitchFamily="34" charset="-120"/>
                <a:ea typeface="Microsoft JhengHei UI" panose="020B0604030504040204" pitchFamily="34" charset="-120"/>
              </a:defRPr>
            </a:lvl3pPr>
            <a:lvl4pPr>
              <a:defRPr>
                <a:solidFill>
                  <a:schemeClr val="tx1">
                    <a:lumMod val="75000"/>
                    <a:lumOff val="25000"/>
                  </a:schemeClr>
                </a:solidFill>
                <a:latin typeface="Microsoft JhengHei UI" panose="020B0604030504040204" pitchFamily="34" charset="-120"/>
                <a:ea typeface="Microsoft JhengHei UI" panose="020B0604030504040204" pitchFamily="34" charset="-120"/>
              </a:defRPr>
            </a:lvl4pPr>
            <a:lvl5pPr>
              <a:defRPr>
                <a:solidFill>
                  <a:schemeClr val="tx1">
                    <a:lumMod val="75000"/>
                    <a:lumOff val="25000"/>
                  </a:schemeClr>
                </a:solidFill>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標題 1">
            <a:extLst>
              <a:ext uri="{FF2B5EF4-FFF2-40B4-BE49-F238E27FC236}">
                <a16:creationId xmlns:a16="http://schemas.microsoft.com/office/drawing/2014/main" id="{98907808-FD8D-4C4A-A5E4-068D94BFD64D}"/>
              </a:ext>
            </a:extLst>
          </p:cNvPr>
          <p:cNvSpPr>
            <a:spLocks noGrp="1"/>
          </p:cNvSpPr>
          <p:nvPr>
            <p:ph type="title"/>
          </p:nvPr>
        </p:nvSpPr>
        <p:spPr>
          <a:xfrm>
            <a:off x="1282700" y="2766219"/>
            <a:ext cx="5041900" cy="1325563"/>
          </a:xfrm>
        </p:spPr>
        <p:txBody>
          <a:bodyPr rtlCol="0">
            <a:normAutofit/>
          </a:bodyPr>
          <a:lstStyle>
            <a:lvl1pPr algn="ctr">
              <a:defRPr sz="3600" spc="0" baseline="0">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7" name="文字版面配置區 6">
            <a:extLst>
              <a:ext uri="{FF2B5EF4-FFF2-40B4-BE49-F238E27FC236}">
                <a16:creationId xmlns:a16="http://schemas.microsoft.com/office/drawing/2014/main" id="{8FC98BF5-ED87-4BF7-BB07-29187F8C8BEC}"/>
              </a:ext>
            </a:extLst>
          </p:cNvPr>
          <p:cNvSpPr>
            <a:spLocks noGrp="1"/>
          </p:cNvSpPr>
          <p:nvPr>
            <p:ph type="body" sz="quarter" idx="14"/>
          </p:nvPr>
        </p:nvSpPr>
        <p:spPr>
          <a:xfrm>
            <a:off x="7467600" y="913448"/>
            <a:ext cx="3886200" cy="419100"/>
          </a:xfrm>
        </p:spPr>
        <p:txBody>
          <a:bodyPr rtlCol="0">
            <a:noAutofit/>
          </a:bodyPr>
          <a:lstStyle>
            <a:lvl1pPr marL="0" indent="0">
              <a:buNone/>
              <a:defRPr sz="2400" b="0" spc="0" baseline="0">
                <a:solidFill>
                  <a:schemeClr val="accent1">
                    <a:lumMod val="5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8" name="文字版面配置區 6">
            <a:extLst>
              <a:ext uri="{FF2B5EF4-FFF2-40B4-BE49-F238E27FC236}">
                <a16:creationId xmlns:a16="http://schemas.microsoft.com/office/drawing/2014/main" id="{90E0AB9E-D60D-4299-B73A-B96F7B7F81C6}"/>
              </a:ext>
            </a:extLst>
          </p:cNvPr>
          <p:cNvSpPr>
            <a:spLocks noGrp="1"/>
          </p:cNvSpPr>
          <p:nvPr>
            <p:ph type="body" sz="quarter" idx="15"/>
          </p:nvPr>
        </p:nvSpPr>
        <p:spPr>
          <a:xfrm>
            <a:off x="7467600" y="1275398"/>
            <a:ext cx="3886200" cy="307975"/>
          </a:xfrm>
        </p:spPr>
        <p:txBody>
          <a:bodyPr rtlCol="0">
            <a:noAutofit/>
          </a:bodyPr>
          <a:lstStyle>
            <a:lvl1pPr marL="0" indent="0">
              <a:buNone/>
              <a:defRPr sz="1800" b="0" spc="0" baseline="0">
                <a:solidFill>
                  <a:schemeClr val="accent1">
                    <a:lumMod val="50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9" name="文字版面配置區 6">
            <a:extLst>
              <a:ext uri="{FF2B5EF4-FFF2-40B4-BE49-F238E27FC236}">
                <a16:creationId xmlns:a16="http://schemas.microsoft.com/office/drawing/2014/main" id="{ED9663C9-EA8F-404F-A640-85028F6F30A1}"/>
              </a:ext>
            </a:extLst>
          </p:cNvPr>
          <p:cNvSpPr>
            <a:spLocks noGrp="1"/>
          </p:cNvSpPr>
          <p:nvPr>
            <p:ph type="body" sz="quarter" idx="16"/>
          </p:nvPr>
        </p:nvSpPr>
        <p:spPr>
          <a:xfrm>
            <a:off x="7467600" y="1672273"/>
            <a:ext cx="3886200" cy="274320"/>
          </a:xfrm>
        </p:spPr>
        <p:txBody>
          <a:bodyPr rtlCol="0">
            <a:noAutofit/>
          </a:bodyPr>
          <a:lstStyle>
            <a:lvl1pPr marL="0" indent="0">
              <a:lnSpc>
                <a:spcPct val="100000"/>
              </a:lnSpc>
              <a:buNone/>
              <a:defRPr sz="1200" b="0" spc="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0" name="文字版面配置區 6">
            <a:extLst>
              <a:ext uri="{FF2B5EF4-FFF2-40B4-BE49-F238E27FC236}">
                <a16:creationId xmlns:a16="http://schemas.microsoft.com/office/drawing/2014/main" id="{BD9C0574-6721-4F80-A5F8-8C4C5D2B9725}"/>
              </a:ext>
            </a:extLst>
          </p:cNvPr>
          <p:cNvSpPr>
            <a:spLocks noGrp="1"/>
          </p:cNvSpPr>
          <p:nvPr>
            <p:ph type="body" sz="quarter" idx="17"/>
          </p:nvPr>
        </p:nvSpPr>
        <p:spPr>
          <a:xfrm>
            <a:off x="7467600" y="2231390"/>
            <a:ext cx="3886200" cy="419100"/>
          </a:xfrm>
        </p:spPr>
        <p:txBody>
          <a:bodyPr rtlCol="0">
            <a:noAutofit/>
          </a:bodyPr>
          <a:lstStyle>
            <a:lvl1pPr marL="0" indent="0">
              <a:buNone/>
              <a:defRPr sz="2400" b="0" spc="0" baseline="0">
                <a:solidFill>
                  <a:schemeClr val="accent6">
                    <a:lumMod val="75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1" name="文字版面配置區 6">
            <a:extLst>
              <a:ext uri="{FF2B5EF4-FFF2-40B4-BE49-F238E27FC236}">
                <a16:creationId xmlns:a16="http://schemas.microsoft.com/office/drawing/2014/main" id="{386F510A-D29A-4582-ADA6-290E1D6A0B6D}"/>
              </a:ext>
            </a:extLst>
          </p:cNvPr>
          <p:cNvSpPr>
            <a:spLocks noGrp="1"/>
          </p:cNvSpPr>
          <p:nvPr>
            <p:ph type="body" sz="quarter" idx="18"/>
          </p:nvPr>
        </p:nvSpPr>
        <p:spPr>
          <a:xfrm>
            <a:off x="7467600" y="2593340"/>
            <a:ext cx="3886200" cy="307975"/>
          </a:xfrm>
        </p:spPr>
        <p:txBody>
          <a:bodyPr rtlCol="0">
            <a:noAutofit/>
          </a:bodyPr>
          <a:lstStyle>
            <a:lvl1pPr marL="0" indent="0">
              <a:buNone/>
              <a:defRPr sz="1800" b="0" spc="0" baseline="0">
                <a:solidFill>
                  <a:schemeClr val="accent6">
                    <a:lumMod val="75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2" name="文字版面配置區 6">
            <a:extLst>
              <a:ext uri="{FF2B5EF4-FFF2-40B4-BE49-F238E27FC236}">
                <a16:creationId xmlns:a16="http://schemas.microsoft.com/office/drawing/2014/main" id="{7576EF89-ABF3-4312-A3E7-E1909CA744B6}"/>
              </a:ext>
            </a:extLst>
          </p:cNvPr>
          <p:cNvSpPr>
            <a:spLocks noGrp="1"/>
          </p:cNvSpPr>
          <p:nvPr>
            <p:ph type="body" sz="quarter" idx="19"/>
          </p:nvPr>
        </p:nvSpPr>
        <p:spPr>
          <a:xfrm>
            <a:off x="7467600" y="2990215"/>
            <a:ext cx="3886200" cy="274320"/>
          </a:xfrm>
        </p:spPr>
        <p:txBody>
          <a:bodyPr rtlCol="0">
            <a:noAutofit/>
          </a:bodyPr>
          <a:lstStyle>
            <a:lvl1pPr marL="0" indent="0">
              <a:lnSpc>
                <a:spcPct val="100000"/>
              </a:lnSpc>
              <a:buNone/>
              <a:defRPr sz="1200" b="0" spc="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3" name="文字版面配置區 6">
            <a:extLst>
              <a:ext uri="{FF2B5EF4-FFF2-40B4-BE49-F238E27FC236}">
                <a16:creationId xmlns:a16="http://schemas.microsoft.com/office/drawing/2014/main" id="{0B198549-FECA-4B92-9906-8D1F79E14DCE}"/>
              </a:ext>
            </a:extLst>
          </p:cNvPr>
          <p:cNvSpPr>
            <a:spLocks noGrp="1"/>
          </p:cNvSpPr>
          <p:nvPr>
            <p:ph type="body" sz="quarter" idx="20"/>
          </p:nvPr>
        </p:nvSpPr>
        <p:spPr>
          <a:xfrm>
            <a:off x="7467600" y="3543935"/>
            <a:ext cx="3886200" cy="419100"/>
          </a:xfrm>
        </p:spPr>
        <p:txBody>
          <a:bodyPr rtlCol="0">
            <a:noAutofit/>
          </a:bodyPr>
          <a:lstStyle>
            <a:lvl1pPr marL="0" indent="0">
              <a:buNone/>
              <a:defRPr sz="2400" b="0" spc="0" baseline="0">
                <a:solidFill>
                  <a:schemeClr val="accent4"/>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4" name="文字版面配置區 6">
            <a:extLst>
              <a:ext uri="{FF2B5EF4-FFF2-40B4-BE49-F238E27FC236}">
                <a16:creationId xmlns:a16="http://schemas.microsoft.com/office/drawing/2014/main" id="{210D5A62-4015-4F75-A2AC-D3C1B70911D6}"/>
              </a:ext>
            </a:extLst>
          </p:cNvPr>
          <p:cNvSpPr>
            <a:spLocks noGrp="1"/>
          </p:cNvSpPr>
          <p:nvPr>
            <p:ph type="body" sz="quarter" idx="21"/>
          </p:nvPr>
        </p:nvSpPr>
        <p:spPr>
          <a:xfrm>
            <a:off x="7467600" y="3905885"/>
            <a:ext cx="3886200" cy="307975"/>
          </a:xfrm>
        </p:spPr>
        <p:txBody>
          <a:bodyPr rtlCol="0">
            <a:noAutofit/>
          </a:bodyPr>
          <a:lstStyle>
            <a:lvl1pPr marL="0" indent="0">
              <a:buNone/>
              <a:defRPr sz="1800" b="0" spc="0" baseline="0">
                <a:solidFill>
                  <a:schemeClr val="accent4"/>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5" name="文字版面配置區 6">
            <a:extLst>
              <a:ext uri="{FF2B5EF4-FFF2-40B4-BE49-F238E27FC236}">
                <a16:creationId xmlns:a16="http://schemas.microsoft.com/office/drawing/2014/main" id="{267DEAF9-25BD-404A-A5F3-30A81E38D256}"/>
              </a:ext>
            </a:extLst>
          </p:cNvPr>
          <p:cNvSpPr>
            <a:spLocks noGrp="1"/>
          </p:cNvSpPr>
          <p:nvPr>
            <p:ph type="body" sz="quarter" idx="22"/>
          </p:nvPr>
        </p:nvSpPr>
        <p:spPr>
          <a:xfrm>
            <a:off x="7467600" y="4302760"/>
            <a:ext cx="3886200" cy="274320"/>
          </a:xfrm>
        </p:spPr>
        <p:txBody>
          <a:bodyPr rtlCol="0">
            <a:noAutofit/>
          </a:bodyPr>
          <a:lstStyle>
            <a:lvl1pPr marL="0" indent="0">
              <a:lnSpc>
                <a:spcPct val="100000"/>
              </a:lnSpc>
              <a:buNone/>
              <a:defRPr sz="1200" b="0" spc="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6" name="文字版面配置區 6">
            <a:extLst>
              <a:ext uri="{FF2B5EF4-FFF2-40B4-BE49-F238E27FC236}">
                <a16:creationId xmlns:a16="http://schemas.microsoft.com/office/drawing/2014/main" id="{A03C6E4A-B7FD-4BD7-A807-52FE5D27E384}"/>
              </a:ext>
            </a:extLst>
          </p:cNvPr>
          <p:cNvSpPr>
            <a:spLocks noGrp="1"/>
          </p:cNvSpPr>
          <p:nvPr>
            <p:ph type="body" sz="quarter" idx="23"/>
          </p:nvPr>
        </p:nvSpPr>
        <p:spPr>
          <a:xfrm>
            <a:off x="7467600" y="4856480"/>
            <a:ext cx="3886200" cy="419100"/>
          </a:xfrm>
        </p:spPr>
        <p:txBody>
          <a:bodyPr rtlCol="0">
            <a:noAutofit/>
          </a:bodyPr>
          <a:lstStyle>
            <a:lvl1pPr marL="0" indent="0">
              <a:buNone/>
              <a:defRPr sz="2400" b="0" spc="0" baseline="0">
                <a:solidFill>
                  <a:schemeClr val="accent1">
                    <a:lumMod val="25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7" name="文字版面配置區 6">
            <a:extLst>
              <a:ext uri="{FF2B5EF4-FFF2-40B4-BE49-F238E27FC236}">
                <a16:creationId xmlns:a16="http://schemas.microsoft.com/office/drawing/2014/main" id="{69798A4B-546D-497E-8DC4-67F69916B677}"/>
              </a:ext>
            </a:extLst>
          </p:cNvPr>
          <p:cNvSpPr>
            <a:spLocks noGrp="1"/>
          </p:cNvSpPr>
          <p:nvPr>
            <p:ph type="body" sz="quarter" idx="24"/>
          </p:nvPr>
        </p:nvSpPr>
        <p:spPr>
          <a:xfrm>
            <a:off x="7467600" y="5218430"/>
            <a:ext cx="3886200" cy="307975"/>
          </a:xfrm>
        </p:spPr>
        <p:txBody>
          <a:bodyPr rtlCol="0">
            <a:noAutofit/>
          </a:bodyPr>
          <a:lstStyle>
            <a:lvl1pPr marL="0" indent="0">
              <a:buNone/>
              <a:defRPr sz="1800" b="0" spc="0" baseline="0">
                <a:solidFill>
                  <a:schemeClr val="accent1">
                    <a:lumMod val="25000"/>
                  </a:schemeClr>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18" name="文字版面配置區 6">
            <a:extLst>
              <a:ext uri="{FF2B5EF4-FFF2-40B4-BE49-F238E27FC236}">
                <a16:creationId xmlns:a16="http://schemas.microsoft.com/office/drawing/2014/main" id="{B0720791-8657-4D3A-9912-1CF7D48EA1AD}"/>
              </a:ext>
            </a:extLst>
          </p:cNvPr>
          <p:cNvSpPr>
            <a:spLocks noGrp="1"/>
          </p:cNvSpPr>
          <p:nvPr>
            <p:ph type="body" sz="quarter" idx="25"/>
          </p:nvPr>
        </p:nvSpPr>
        <p:spPr>
          <a:xfrm>
            <a:off x="7467600" y="5615305"/>
            <a:ext cx="3886200" cy="274320"/>
          </a:xfrm>
        </p:spPr>
        <p:txBody>
          <a:bodyPr rtlCol="0">
            <a:noAutofit/>
          </a:bodyPr>
          <a:lstStyle>
            <a:lvl1pPr marL="0" indent="0">
              <a:lnSpc>
                <a:spcPct val="100000"/>
              </a:lnSpc>
              <a:buNone/>
              <a:defRPr sz="1200" b="0" spc="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按一下以編輯</a:t>
            </a:r>
          </a:p>
        </p:txBody>
      </p:sp>
      <p:sp>
        <p:nvSpPr>
          <p:cNvPr id="26" name="頁尾版面配置區 5">
            <a:extLst>
              <a:ext uri="{FF2B5EF4-FFF2-40B4-BE49-F238E27FC236}">
                <a16:creationId xmlns:a16="http://schemas.microsoft.com/office/drawing/2014/main" id="{8AD16A67-F6AC-4CFA-B638-3076C15682F6}"/>
              </a:ext>
            </a:extLst>
          </p:cNvPr>
          <p:cNvSpPr>
            <a:spLocks noGrp="1"/>
          </p:cNvSpPr>
          <p:nvPr>
            <p:ph type="ftr" sz="quarter" idx="10"/>
          </p:nvPr>
        </p:nvSpPr>
        <p:spPr>
          <a:xfrm>
            <a:off x="4038600" y="6497865"/>
            <a:ext cx="41148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27" name="投影片編號版面配置區 6">
            <a:extLst>
              <a:ext uri="{FF2B5EF4-FFF2-40B4-BE49-F238E27FC236}">
                <a16:creationId xmlns:a16="http://schemas.microsoft.com/office/drawing/2014/main" id="{8619925E-10F5-4FE2-B665-672B18AF9EFA}"/>
              </a:ext>
            </a:extLst>
          </p:cNvPr>
          <p:cNvSpPr>
            <a:spLocks noGrp="1"/>
          </p:cNvSpPr>
          <p:nvPr>
            <p:ph type="sldNum" sz="quarter" idx="11"/>
          </p:nvPr>
        </p:nvSpPr>
        <p:spPr>
          <a:xfrm>
            <a:off x="8610600" y="6497865"/>
            <a:ext cx="2743200" cy="365125"/>
          </a:xfrm>
        </p:spPr>
        <p:txBody>
          <a:bodyPr rtlCol="0"/>
          <a:lstStyle>
            <a:lvl1pPr>
              <a:defRPr spc="0">
                <a:solidFill>
                  <a:schemeClr val="accent1"/>
                </a:solidFill>
                <a:latin typeface="Microsoft JhengHei UI" panose="020B0604030504040204" pitchFamily="34" charset="-120"/>
                <a:ea typeface="Microsoft JhengHei UI" panose="020B0604030504040204" pitchFamily="34" charset="-120"/>
              </a:defRPr>
            </a:lvl1pPr>
          </a:lstStyle>
          <a:p>
            <a:fld id="{19B51A1E-902D-48AF-9020-955120F399B6}" type="slidenum">
              <a:rPr lang="en-ZA" altLang="zh-TW" noProof="0" smtClean="0"/>
              <a:pPr/>
              <a:t>‹#›</a:t>
            </a:fld>
            <a:endParaRPr lang="zh-TW" altLang="en-US" noProof="0"/>
          </a:p>
        </p:txBody>
      </p:sp>
      <p:sp>
        <p:nvSpPr>
          <p:cNvPr id="28" name="日期版面配置區 3">
            <a:extLst>
              <a:ext uri="{FF2B5EF4-FFF2-40B4-BE49-F238E27FC236}">
                <a16:creationId xmlns:a16="http://schemas.microsoft.com/office/drawing/2014/main" id="{99B42EE4-8774-49D2-8B69-8D680E8012D6}"/>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Tree>
    <p:extLst>
      <p:ext uri="{BB962C8B-B14F-4D97-AF65-F5344CB8AC3E}">
        <p14:creationId xmlns:p14="http://schemas.microsoft.com/office/powerpoint/2010/main" val="3925497679"/>
      </p:ext>
    </p:extLst>
  </p:cSld>
  <p:clrMapOvr>
    <a:masterClrMapping/>
  </p:clrMapOvr>
</p:sldLayout>
</file>

<file path=ppt/slideLayouts/slideLayout2012.xml><?xml version="1.0" encoding="utf-8"?>
<p:sldLayout xmlns:a="http://schemas.openxmlformats.org/drawingml/2006/main" xmlns:r="http://schemas.openxmlformats.org/officeDocument/2006/relationships" xmlns:p="http://schemas.openxmlformats.org/presentationml/2006/main" preserve="1" userDrawn="1">
  <p:cSld name="摘要">
    <p:bg>
      <p:bgPr>
        <a:solidFill>
          <a:schemeClr val="accent1"/>
        </a:solid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rtlCol="0">
            <a:normAutofit/>
          </a:bodyPr>
          <a:lstStyle>
            <a:lvl1pPr marL="0" indent="0">
              <a:lnSpc>
                <a:spcPts val="1700"/>
              </a:lnSpc>
              <a:buNone/>
              <a:defRPr sz="1200">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zh-TW" altLang="en-US" noProof="0"/>
              <a:t>按一下以編輯母片文字樣式</a:t>
            </a:r>
          </a:p>
        </p:txBody>
      </p:sp>
      <p:sp>
        <p:nvSpPr>
          <p:cNvPr id="4" name="日期版面配置區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925285" cy="365125"/>
          </a:xfrm>
        </p:spPr>
        <p:txBody>
          <a:bodyPr rtlCol="0"/>
          <a:lstStyle>
            <a:lvl1pPr>
              <a:defRPr>
                <a:solidFill>
                  <a:schemeClr val="accent3">
                    <a:lumMod val="60000"/>
                    <a:lumOff val="40000"/>
                  </a:schemeClr>
                </a:solidFill>
              </a:defRPr>
            </a:lvl1pPr>
          </a:lstStyle>
          <a:p>
            <a:pPr rtl="0"/>
            <a:r>
              <a:rPr lang="en-US" altLang="zh-TW" noProof="0"/>
              <a:t>20XX/6/22</a:t>
            </a:r>
            <a:endParaRPr lang="zh-TW" altLang="en-US" noProof="0"/>
          </a:p>
        </p:txBody>
      </p:sp>
      <p:sp>
        <p:nvSpPr>
          <p:cNvPr id="5" name="頁尾版面配置區 4">
            <a:extLst>
              <a:ext uri="{FF2B5EF4-FFF2-40B4-BE49-F238E27FC236}">
                <a16:creationId xmlns:a16="http://schemas.microsoft.com/office/drawing/2014/main" id="{FD10B5D8-71E9-48DC-A04C-559359603CB0}"/>
              </a:ext>
            </a:extLst>
          </p:cNvPr>
          <p:cNvSpPr>
            <a:spLocks noGrp="1"/>
          </p:cNvSpPr>
          <p:nvPr>
            <p:ph type="ftr" sz="quarter" idx="11"/>
          </p:nvPr>
        </p:nvSpPr>
        <p:spPr>
          <a:xfrm>
            <a:off x="2764971" y="6356350"/>
            <a:ext cx="2372881" cy="365125"/>
          </a:xfrm>
        </p:spPr>
        <p:txBody>
          <a:bodyPr rtlCol="0"/>
          <a:lstStyle>
            <a:lvl1pPr algn="r">
              <a:defRPr>
                <a:solidFill>
                  <a:schemeClr val="accent3">
                    <a:lumMod val="60000"/>
                    <a:lumOff val="40000"/>
                  </a:schemeClr>
                </a:solidFill>
              </a:defRPr>
            </a:lvl1pPr>
          </a:lstStyle>
          <a:p>
            <a:pPr rtl="0"/>
            <a:r>
              <a:rPr lang="zh-TW" altLang="en-US" noProof="0"/>
              <a:t>募資簡報</a:t>
            </a:r>
          </a:p>
        </p:txBody>
      </p:sp>
      <p:sp>
        <p:nvSpPr>
          <p:cNvPr id="12" name="圖片版面配置區 11">
            <a:extLst>
              <a:ext uri="{FF2B5EF4-FFF2-40B4-BE49-F238E27FC236}">
                <a16:creationId xmlns:a16="http://schemas.microsoft.com/office/drawing/2014/main" id="{E3A83D3B-4878-44A9-ADD4-00764E5E82E9}"/>
              </a:ext>
            </a:extLst>
          </p:cNvPr>
          <p:cNvSpPr>
            <a:spLocks noGrp="1"/>
          </p:cNvSpPr>
          <p:nvPr>
            <p:ph type="pic" sz="quarter" idx="13"/>
          </p:nvPr>
        </p:nvSpPr>
        <p:spPr>
          <a:xfrm>
            <a:off x="6644640" y="0"/>
            <a:ext cx="5547360" cy="6858000"/>
          </a:xfrm>
        </p:spPr>
        <p:txBody>
          <a:bodyPr rtlCol="0"/>
          <a:lstStyle/>
          <a:p>
            <a:pPr rtl="0"/>
            <a:endParaRPr lang="zh-TW" altLang="en-US" noProof="0"/>
          </a:p>
        </p:txBody>
      </p:sp>
      <p:cxnSp>
        <p:nvCxnSpPr>
          <p:cNvPr id="15" name="直線接點​​(S)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圖片 8" descr="包含樹、自然、春天的圖片&#10;&#10;自動產生的描述">
            <a:extLst>
              <a:ext uri="{FF2B5EF4-FFF2-40B4-BE49-F238E27FC236}">
                <a16:creationId xmlns:a16="http://schemas.microsoft.com/office/drawing/2014/main" id="{4A63342F-743C-459F-B121-7E344300D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078480" y="3291840"/>
            <a:ext cx="6858000" cy="274320"/>
          </a:xfrm>
          <a:prstGeom prst="rect">
            <a:avLst/>
          </a:prstGeom>
        </p:spPr>
      </p:pic>
      <p:sp>
        <p:nvSpPr>
          <p:cNvPr id="10" name="文字版面配置區 4">
            <a:extLst>
              <a:ext uri="{FF2B5EF4-FFF2-40B4-BE49-F238E27FC236}">
                <a16:creationId xmlns:a16="http://schemas.microsoft.com/office/drawing/2014/main" id="{5E13AA0B-9749-4C5F-A7F8-7C789F442937}"/>
              </a:ext>
            </a:extLst>
          </p:cNvPr>
          <p:cNvSpPr>
            <a:spLocks noGrp="1"/>
          </p:cNvSpPr>
          <p:nvPr>
            <p:ph type="body" sz="quarter" idx="14"/>
          </p:nvPr>
        </p:nvSpPr>
        <p:spPr>
          <a:xfrm>
            <a:off x="640080" y="768096"/>
            <a:ext cx="1856232" cy="1856232"/>
          </a:xfrm>
          <a:noFill/>
        </p:spPr>
        <p:txBody>
          <a:bodyPr spcFirstLastPara="1" wrap="square" lIns="91440" tIns="45720" rIns="91440" bIns="45720" numCol="1" rtlCol="0">
            <a:prstTxWarp prst="textCircle">
              <a:avLst/>
            </a:prstTxWarp>
            <a:spAutoFit/>
          </a:bodyPr>
          <a:lstStyle>
            <a:lvl1pPr>
              <a:defRPr lang="en-US" sz="2000" b="0" cap="all" spc="0" baseline="0" dirty="0">
                <a:ln w="0"/>
                <a:solidFill>
                  <a:schemeClr val="accent1">
                    <a:lumMod val="75000"/>
                  </a:schemeClr>
                </a:solidFill>
              </a:defRPr>
            </a:lvl1pPr>
          </a:lstStyle>
          <a:p>
            <a:pPr marL="0" lvl="0" algn="ctr" rtl="0"/>
            <a:r>
              <a:rPr lang="zh-TW" altLang="en-US" noProof="0"/>
              <a:t>按一下以編輯母片文字樣式</a:t>
            </a:r>
          </a:p>
        </p:txBody>
      </p:sp>
      <p:sp>
        <p:nvSpPr>
          <p:cNvPr id="6" name="投影片編號版面配置區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accent1"/>
                </a:solidFill>
              </a:defRPr>
            </a:lvl1pPr>
          </a:lstStyle>
          <a:p>
            <a:pPr rtl="0"/>
            <a:fld id="{B5CEABB6-07DC-46E8-9B57-56EC44A396E5}" type="slidenum">
              <a:rPr lang="en-US" altLang="zh-TW" noProof="0" smtClean="0"/>
              <a:pPr/>
              <a:t>‹#›</a:t>
            </a:fld>
            <a:endParaRPr lang="zh-TW" altLang="en-US" noProof="0"/>
          </a:p>
        </p:txBody>
      </p:sp>
      <p:sp>
        <p:nvSpPr>
          <p:cNvPr id="2" name="標題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rtlCol="0" anchor="b"/>
          <a:lstStyle>
            <a:lvl1pPr>
              <a:defRPr>
                <a:solidFill>
                  <a:schemeClr val="accent3"/>
                </a:solidFill>
              </a:defRPr>
            </a:lvl1pPr>
          </a:lstStyle>
          <a:p>
            <a:pPr rtl="0"/>
            <a:r>
              <a:rPr lang="zh-TW" altLang="en-US" noProof="0"/>
              <a:t>按一下以編輯</a:t>
            </a:r>
          </a:p>
        </p:txBody>
      </p:sp>
    </p:spTree>
    <p:extLst>
      <p:ext uri="{BB962C8B-B14F-4D97-AF65-F5344CB8AC3E}">
        <p14:creationId xmlns:p14="http://schemas.microsoft.com/office/powerpoint/2010/main" val="125436260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標題及內容">
    <p:bg>
      <p:bgPr>
        <a:solidFill>
          <a:schemeClr val="accent2"/>
        </a:solidFill>
        <a:effectLst/>
      </p:bgPr>
    </p:bg>
    <p:spTree>
      <p:nvGrpSpPr>
        <p:cNvPr id="1" name=""/>
        <p:cNvGrpSpPr/>
        <p:nvPr/>
      </p:nvGrpSpPr>
      <p:grpSpPr>
        <a:xfrm>
          <a:off x="0" y="0"/>
          <a:ext cx="0" cy="0"/>
          <a:chOff x="0" y="0"/>
          <a:chExt cx="0" cy="0"/>
        </a:xfrm>
      </p:grpSpPr>
      <p:pic>
        <p:nvPicPr>
          <p:cNvPr id="10" name="圖片 9" descr="一群人正在騎馬&#10;&#10;以中可信度自動產生的描述">
            <a:extLst>
              <a:ext uri="{FF2B5EF4-FFF2-40B4-BE49-F238E27FC236}">
                <a16:creationId xmlns:a16="http://schemas.microsoft.com/office/drawing/2014/main" id="{EEDAD97A-3707-4927-B006-8E1F9FA7A1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03286" y="0"/>
            <a:ext cx="6588714" cy="6858000"/>
          </a:xfrm>
          <a:prstGeom prst="rect">
            <a:avLst/>
          </a:prstGeom>
        </p:spPr>
      </p:pic>
      <p:sp>
        <p:nvSpPr>
          <p:cNvPr id="2" name="標題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rtlCol="0" anchor="b"/>
          <a:lstStyle>
            <a:lvl1pPr>
              <a:defRPr>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a:t>
            </a:r>
          </a:p>
        </p:txBody>
      </p:sp>
      <p:sp>
        <p:nvSpPr>
          <p:cNvPr id="3" name="內容版面配置區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rtlCol="0">
            <a:normAutofit/>
          </a:bodyPr>
          <a:lstStyle>
            <a:lvl1pPr marL="0" indent="0">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zh-TW" altLang="en-US" noProof="0"/>
              <a:t>按一下以編輯母片文字樣式</a:t>
            </a:r>
          </a:p>
        </p:txBody>
      </p:sp>
      <p:sp>
        <p:nvSpPr>
          <p:cNvPr id="4" name="日期版面配置區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5" name="頁尾版面配置區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
        <p:nvSpPr>
          <p:cNvPr id="12" name="圖片版面配置區 11">
            <a:extLst>
              <a:ext uri="{FF2B5EF4-FFF2-40B4-BE49-F238E27FC236}">
                <a16:creationId xmlns:a16="http://schemas.microsoft.com/office/drawing/2014/main" id="{E3A83D3B-4878-44A9-ADD4-00764E5E82E9}"/>
              </a:ext>
            </a:extLst>
          </p:cNvPr>
          <p:cNvSpPr>
            <a:spLocks noGrp="1"/>
          </p:cNvSpPr>
          <p:nvPr>
            <p:ph type="pic" sz="quarter" idx="13"/>
          </p:nvPr>
        </p:nvSpPr>
        <p:spPr>
          <a:xfrm>
            <a:off x="6068718" y="523875"/>
            <a:ext cx="5657850" cy="581025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cxnSp>
        <p:nvCxnSpPr>
          <p:cNvPr id="15" name="直線接點​​(S)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字版面配置區 4">
            <a:extLst>
              <a:ext uri="{FF2B5EF4-FFF2-40B4-BE49-F238E27FC236}">
                <a16:creationId xmlns:a16="http://schemas.microsoft.com/office/drawing/2014/main" id="{4BED8496-5E7C-4C78-B8EF-9319D4BF8E1B}"/>
              </a:ext>
            </a:extLst>
          </p:cNvPr>
          <p:cNvSpPr>
            <a:spLocks noGrp="1"/>
          </p:cNvSpPr>
          <p:nvPr>
            <p:ph type="body" sz="quarter" idx="14"/>
          </p:nvPr>
        </p:nvSpPr>
        <p:spPr>
          <a:xfrm>
            <a:off x="640080" y="768096"/>
            <a:ext cx="1856232" cy="1856232"/>
          </a:xfrm>
          <a:noFill/>
        </p:spPr>
        <p:txBody>
          <a:bodyPr spcFirstLastPara="1" wrap="square" lIns="91440" tIns="45720" rIns="91440" bIns="45720" numCol="1" rtlCol="0">
            <a:prstTxWarp prst="textCircle">
              <a:avLst/>
            </a:prstTxWarp>
            <a:spAutoFit/>
          </a:bodyPr>
          <a:lstStyle>
            <a:lvl1pPr>
              <a:defRPr lang="en-US" sz="2000" b="0" cap="all" spc="0" baseline="0" dirty="0">
                <a:ln w="0"/>
                <a:solidFill>
                  <a:schemeClr val="accent1">
                    <a:lumMod val="75000"/>
                  </a:schemeClr>
                </a:solidFill>
                <a:latin typeface="Microsoft JhengHei UI" panose="020B0604030504040204" pitchFamily="34" charset="-120"/>
                <a:ea typeface="Microsoft JhengHei UI" panose="020B0604030504040204" pitchFamily="34" charset="-120"/>
              </a:defRPr>
            </a:lvl1pPr>
          </a:lstStyle>
          <a:p>
            <a:pPr marL="0" lvl="0" algn="ctr" rtl="0"/>
            <a:r>
              <a:rPr lang="zh-TW" altLang="en-US" noProof="0"/>
              <a:t>按一下以編輯母片文字樣式</a:t>
            </a:r>
          </a:p>
        </p:txBody>
      </p:sp>
    </p:spTree>
    <p:extLst>
      <p:ext uri="{BB962C8B-B14F-4D97-AF65-F5344CB8AC3E}">
        <p14:creationId xmlns:p14="http://schemas.microsoft.com/office/powerpoint/2010/main" val="11645874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結語">
    <p:bg>
      <p:bgPr>
        <a:solidFill>
          <a:schemeClr val="accent1"/>
        </a:solidFill>
        <a:effectLst/>
      </p:bgPr>
    </p:bg>
    <p:spTree>
      <p:nvGrpSpPr>
        <p:cNvPr id="1" name=""/>
        <p:cNvGrpSpPr/>
        <p:nvPr/>
      </p:nvGrpSpPr>
      <p:grpSpPr>
        <a:xfrm>
          <a:off x="0" y="0"/>
          <a:ext cx="0" cy="0"/>
          <a:chOff x="0" y="0"/>
          <a:chExt cx="0" cy="0"/>
        </a:xfrm>
      </p:grpSpPr>
      <p:pic>
        <p:nvPicPr>
          <p:cNvPr id="6" name="圖片 5" descr="包含樹、自然、春天的圖片&#10;&#10;自動產生的描述">
            <a:extLst>
              <a:ext uri="{FF2B5EF4-FFF2-40B4-BE49-F238E27FC236}">
                <a16:creationId xmlns:a16="http://schemas.microsoft.com/office/drawing/2014/main" id="{518D6250-5EE6-4875-8BAD-D7140B01B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4392931" y="-941071"/>
            <a:ext cx="6858000" cy="8740141"/>
          </a:xfrm>
          <a:prstGeom prst="rect">
            <a:avLst/>
          </a:prstGeom>
        </p:spPr>
      </p:pic>
      <p:sp>
        <p:nvSpPr>
          <p:cNvPr id="10" name="圖片版面配置區 9">
            <a:extLst>
              <a:ext uri="{FF2B5EF4-FFF2-40B4-BE49-F238E27FC236}">
                <a16:creationId xmlns:a16="http://schemas.microsoft.com/office/drawing/2014/main" id="{0D510E1D-A8A6-4E4B-8055-B484B4853348}"/>
              </a:ext>
            </a:extLst>
          </p:cNvPr>
          <p:cNvSpPr>
            <a:spLocks noGrp="1"/>
          </p:cNvSpPr>
          <p:nvPr>
            <p:ph type="pic" sz="quarter" idx="13"/>
          </p:nvPr>
        </p:nvSpPr>
        <p:spPr>
          <a:xfrm>
            <a:off x="3931921" y="536574"/>
            <a:ext cx="7780020" cy="578485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2" name="標題 1">
            <a:extLst>
              <a:ext uri="{FF2B5EF4-FFF2-40B4-BE49-F238E27FC236}">
                <a16:creationId xmlns:a16="http://schemas.microsoft.com/office/drawing/2014/main" id="{6C25C416-A3A2-4CF9-9532-2C0BFB51CFDF}"/>
              </a:ext>
            </a:extLst>
          </p:cNvPr>
          <p:cNvSpPr>
            <a:spLocks noGrp="1"/>
          </p:cNvSpPr>
          <p:nvPr>
            <p:ph type="ctrTitle"/>
          </p:nvPr>
        </p:nvSpPr>
        <p:spPr>
          <a:xfrm>
            <a:off x="495300" y="1122363"/>
            <a:ext cx="4446270" cy="1874837"/>
          </a:xfrm>
        </p:spPr>
        <p:txBody>
          <a:bodyPr rtlCol="0" anchor="t">
            <a:noAutofit/>
          </a:bodyPr>
          <a:lstStyle>
            <a:lvl1pPr algn="l">
              <a:defRPr sz="6600">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a:t>
            </a:r>
          </a:p>
        </p:txBody>
      </p:sp>
      <p:sp>
        <p:nvSpPr>
          <p:cNvPr id="3" name="副標題 2">
            <a:extLst>
              <a:ext uri="{FF2B5EF4-FFF2-40B4-BE49-F238E27FC236}">
                <a16:creationId xmlns:a16="http://schemas.microsoft.com/office/drawing/2014/main" id="{43D32955-BB06-40DE-A14A-2170FD41AD52}"/>
              </a:ext>
            </a:extLst>
          </p:cNvPr>
          <p:cNvSpPr>
            <a:spLocks noGrp="1"/>
          </p:cNvSpPr>
          <p:nvPr>
            <p:ph type="subTitle" idx="1"/>
          </p:nvPr>
        </p:nvSpPr>
        <p:spPr>
          <a:xfrm>
            <a:off x="1145858" y="3779212"/>
            <a:ext cx="1708784" cy="1156332"/>
          </a:xfrm>
        </p:spPr>
        <p:txBody>
          <a:bodyPr rtlCol="0"/>
          <a:lstStyle>
            <a:lvl1pPr marL="0" indent="0" algn="l">
              <a:buNone/>
              <a:defRPr sz="2400">
                <a:solidFill>
                  <a:schemeClr val="accent3"/>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a:t>
            </a:r>
          </a:p>
        </p:txBody>
      </p:sp>
      <p:cxnSp>
        <p:nvCxnSpPr>
          <p:cNvPr id="14" name="直線接點​​(S) 13">
            <a:extLst>
              <a:ext uri="{FF2B5EF4-FFF2-40B4-BE49-F238E27FC236}">
                <a16:creationId xmlns:a16="http://schemas.microsoft.com/office/drawing/2014/main" id="{E6BAFCD4-E08A-4CBF-B3C6-F99D6523EB03}"/>
              </a:ext>
            </a:extLst>
          </p:cNvPr>
          <p:cNvCxnSpPr>
            <a:cxnSpLocks/>
          </p:cNvCxnSpPr>
          <p:nvPr userDrawn="1"/>
        </p:nvCxnSpPr>
        <p:spPr>
          <a:xfrm flipH="1">
            <a:off x="1145859" y="4757108"/>
            <a:ext cx="23060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文字版面配置區 10">
            <a:extLst>
              <a:ext uri="{FF2B5EF4-FFF2-40B4-BE49-F238E27FC236}">
                <a16:creationId xmlns:a16="http://schemas.microsoft.com/office/drawing/2014/main" id="{ACDE2589-A5DF-4CFB-80DA-F3EB6E9A25A6}"/>
              </a:ext>
            </a:extLst>
          </p:cNvPr>
          <p:cNvSpPr>
            <a:spLocks noGrp="1"/>
          </p:cNvSpPr>
          <p:nvPr>
            <p:ph type="body" sz="quarter" idx="34" hasCustomPrompt="1"/>
          </p:nvPr>
        </p:nvSpPr>
        <p:spPr>
          <a:xfrm>
            <a:off x="1145858" y="5579334"/>
            <a:ext cx="1708784" cy="1116118"/>
          </a:xfrm>
        </p:spPr>
        <p:txBody>
          <a:bodyPr rtlCol="0">
            <a:normAutofit/>
          </a:bodyPr>
          <a:lstStyle>
            <a:lvl1pPr marL="0" indent="0" algn="l">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1" name="文字版面配置區 4">
            <a:extLst>
              <a:ext uri="{FF2B5EF4-FFF2-40B4-BE49-F238E27FC236}">
                <a16:creationId xmlns:a16="http://schemas.microsoft.com/office/drawing/2014/main" id="{5CE3F9E1-78CA-4716-9303-F5DE95A9077D}"/>
              </a:ext>
            </a:extLst>
          </p:cNvPr>
          <p:cNvSpPr>
            <a:spLocks noGrp="1"/>
          </p:cNvSpPr>
          <p:nvPr>
            <p:ph type="body" sz="quarter" idx="14"/>
          </p:nvPr>
        </p:nvSpPr>
        <p:spPr>
          <a:xfrm>
            <a:off x="722376" y="3264408"/>
            <a:ext cx="1993392" cy="1993392"/>
          </a:xfrm>
          <a:noFill/>
        </p:spPr>
        <p:txBody>
          <a:bodyPr spcFirstLastPara="1" wrap="square" lIns="91440" tIns="45720" rIns="91440" bIns="45720" numCol="1" rtlCol="0">
            <a:prstTxWarp prst="textCircle">
              <a:avLst/>
            </a:prstTxWarp>
            <a:spAutoFit/>
          </a:bodyPr>
          <a:lstStyle>
            <a:lvl1pPr>
              <a:defRPr lang="en-US" sz="2000" b="0" cap="all" spc="0" baseline="0" dirty="0">
                <a:ln w="0"/>
                <a:solidFill>
                  <a:schemeClr val="accent1">
                    <a:lumMod val="75000"/>
                  </a:schemeClr>
                </a:solidFill>
                <a:latin typeface="Microsoft JhengHei UI" panose="020B0604030504040204" pitchFamily="34" charset="-120"/>
                <a:ea typeface="Microsoft JhengHei UI" panose="020B0604030504040204" pitchFamily="34" charset="-120"/>
              </a:defRPr>
            </a:lvl1pPr>
          </a:lstStyle>
          <a:p>
            <a:pPr marL="0" lvl="0" algn="ctr" rtl="0"/>
            <a:r>
              <a:rPr lang="zh-TW" altLang="en-US" noProof="0"/>
              <a:t>按一下以編輯母片文字樣式</a:t>
            </a:r>
          </a:p>
        </p:txBody>
      </p:sp>
    </p:spTree>
    <p:extLst>
      <p:ext uri="{BB962C8B-B14F-4D97-AF65-F5344CB8AC3E}">
        <p14:creationId xmlns:p14="http://schemas.microsoft.com/office/powerpoint/2010/main" val="1138353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議程">
    <p:bg>
      <p:bgPr>
        <a:solidFill>
          <a:schemeClr val="accent1"/>
        </a:solidFill>
        <a:effectLst/>
      </p:bgPr>
    </p:bg>
    <p:spTree>
      <p:nvGrpSpPr>
        <p:cNvPr id="1" name=""/>
        <p:cNvGrpSpPr/>
        <p:nvPr/>
      </p:nvGrpSpPr>
      <p:grpSpPr>
        <a:xfrm>
          <a:off x="0" y="0"/>
          <a:ext cx="0" cy="0"/>
          <a:chOff x="0" y="0"/>
          <a:chExt cx="0" cy="0"/>
        </a:xfrm>
      </p:grpSpPr>
      <p:pic>
        <p:nvPicPr>
          <p:cNvPr id="10" name="圖片 9" descr="包含樹、自然、春天的圖片&#10;&#10;自動產生的描述">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81000" y="381000"/>
            <a:ext cx="6858000" cy="6096000"/>
          </a:xfrm>
          <a:prstGeom prst="rect">
            <a:avLst/>
          </a:prstGeom>
        </p:spPr>
      </p:pic>
      <p:sp>
        <p:nvSpPr>
          <p:cNvPr id="2" name="標題 1">
            <a:extLst>
              <a:ext uri="{FF2B5EF4-FFF2-40B4-BE49-F238E27FC236}">
                <a16:creationId xmlns:a16="http://schemas.microsoft.com/office/drawing/2014/main" id="{9DE3D039-0A18-4031-8A63-D83666B066F6}"/>
              </a:ext>
            </a:extLst>
          </p:cNvPr>
          <p:cNvSpPr>
            <a:spLocks noGrp="1"/>
          </p:cNvSpPr>
          <p:nvPr>
            <p:ph type="title"/>
          </p:nvPr>
        </p:nvSpPr>
        <p:spPr>
          <a:xfrm>
            <a:off x="6724244" y="473869"/>
            <a:ext cx="4603750" cy="1226572"/>
          </a:xfrm>
        </p:spPr>
        <p:txBody>
          <a:bodyPr lIns="0" rtlCol="0" anchor="b">
            <a:normAutofit/>
          </a:bodyPr>
          <a:lstStyle>
            <a:lvl1pPr>
              <a:defRPr sz="4400">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77438815-B9AF-4BA5-B8D6-3311C4949FAD}"/>
              </a:ext>
            </a:extLst>
          </p:cNvPr>
          <p:cNvSpPr>
            <a:spLocks noGrp="1"/>
          </p:cNvSpPr>
          <p:nvPr>
            <p:ph type="body" idx="1"/>
          </p:nvPr>
        </p:nvSpPr>
        <p:spPr>
          <a:xfrm>
            <a:off x="7035800" y="2160591"/>
            <a:ext cx="4298950" cy="725701"/>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4" name="日期版面配置區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5" name="頁尾版面配置區 4">
            <a:extLst>
              <a:ext uri="{FF2B5EF4-FFF2-40B4-BE49-F238E27FC236}">
                <a16:creationId xmlns:a16="http://schemas.microsoft.com/office/drawing/2014/main" id="{2F029C1C-740D-4213-96FE-1FAA3072FF83}"/>
              </a:ext>
            </a:extLst>
          </p:cNvPr>
          <p:cNvSpPr>
            <a:spLocks noGrp="1"/>
          </p:cNvSpPr>
          <p:nvPr>
            <p:ph type="ftr" sz="quarter" idx="11"/>
          </p:nvPr>
        </p:nvSpPr>
        <p:spPr>
          <a:xfrm>
            <a:off x="7035799" y="6356350"/>
            <a:ext cx="2772229" cy="365125"/>
          </a:xfrm>
        </p:spPr>
        <p:txBody>
          <a:bodyPr rtlCol="0"/>
          <a:lstStyle>
            <a:lvl1pPr algn="l">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F54E8801-7449-48B4-8D64-BCE20D0831C9}"/>
              </a:ext>
            </a:extLst>
          </p:cNvPr>
          <p:cNvSpPr>
            <a:spLocks noGrp="1"/>
          </p:cNvSpPr>
          <p:nvPr>
            <p:ph type="sldNum" sz="quarter" idx="12"/>
          </p:nvPr>
        </p:nvSpPr>
        <p:spPr>
          <a:xfrm>
            <a:off x="10036628" y="6356350"/>
            <a:ext cx="1317171"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
        <p:nvSpPr>
          <p:cNvPr id="12" name="圖片版面配置區 11">
            <a:extLst>
              <a:ext uri="{FF2B5EF4-FFF2-40B4-BE49-F238E27FC236}">
                <a16:creationId xmlns:a16="http://schemas.microsoft.com/office/drawing/2014/main" id="{8C140FD9-A97C-40A2-A8B8-84D503A3C4BD}"/>
              </a:ext>
            </a:extLst>
          </p:cNvPr>
          <p:cNvSpPr>
            <a:spLocks noGrp="1"/>
          </p:cNvSpPr>
          <p:nvPr>
            <p:ph type="pic" sz="quarter" idx="13"/>
          </p:nvPr>
        </p:nvSpPr>
        <p:spPr>
          <a:xfrm>
            <a:off x="566736" y="525463"/>
            <a:ext cx="4962526" cy="5807075"/>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cxnSp>
        <p:nvCxnSpPr>
          <p:cNvPr id="14" name="直線接點​​(S) 13">
            <a:extLst>
              <a:ext uri="{FF2B5EF4-FFF2-40B4-BE49-F238E27FC236}">
                <a16:creationId xmlns:a16="http://schemas.microsoft.com/office/drawing/2014/main" id="{7A83CD18-0EF9-4AC6-87C8-0A5C8F9F2CA9}"/>
              </a:ext>
            </a:extLst>
          </p:cNvPr>
          <p:cNvCxnSpPr>
            <a:cxnSpLocks/>
          </p:cNvCxnSpPr>
          <p:nvPr userDrawn="1"/>
        </p:nvCxnSpPr>
        <p:spPr>
          <a:xfrm>
            <a:off x="6743700" y="1859273"/>
            <a:ext cx="0" cy="43605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文字版面配置區 2">
            <a:extLst>
              <a:ext uri="{FF2B5EF4-FFF2-40B4-BE49-F238E27FC236}">
                <a16:creationId xmlns:a16="http://schemas.microsoft.com/office/drawing/2014/main" id="{EB506012-914F-463E-9582-CE719EAD470E}"/>
              </a:ext>
            </a:extLst>
          </p:cNvPr>
          <p:cNvSpPr>
            <a:spLocks noGrp="1"/>
          </p:cNvSpPr>
          <p:nvPr>
            <p:ph type="body" idx="15"/>
          </p:nvPr>
        </p:nvSpPr>
        <p:spPr>
          <a:xfrm>
            <a:off x="7035800" y="1859273"/>
            <a:ext cx="4298950" cy="334668"/>
          </a:xfrm>
        </p:spPr>
        <p:txBody>
          <a:bodyPr rtlCol="0">
            <a:noAutofit/>
          </a:bodyPr>
          <a:lstStyle>
            <a:lvl1pPr marL="0" indent="0">
              <a:buNone/>
              <a:defRPr sz="16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0" name="文字版面配置區 2">
            <a:extLst>
              <a:ext uri="{FF2B5EF4-FFF2-40B4-BE49-F238E27FC236}">
                <a16:creationId xmlns:a16="http://schemas.microsoft.com/office/drawing/2014/main" id="{3B07FC46-2A60-4E96-A309-C03E813082E8}"/>
              </a:ext>
            </a:extLst>
          </p:cNvPr>
          <p:cNvSpPr>
            <a:spLocks noGrp="1"/>
          </p:cNvSpPr>
          <p:nvPr>
            <p:ph type="body" idx="16"/>
          </p:nvPr>
        </p:nvSpPr>
        <p:spPr>
          <a:xfrm>
            <a:off x="7035800" y="3271768"/>
            <a:ext cx="4298950" cy="725701"/>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1" name="文字版面配置區 2">
            <a:extLst>
              <a:ext uri="{FF2B5EF4-FFF2-40B4-BE49-F238E27FC236}">
                <a16:creationId xmlns:a16="http://schemas.microsoft.com/office/drawing/2014/main" id="{70CB8BDA-C60A-4110-9D29-E59BA67AAD0C}"/>
              </a:ext>
            </a:extLst>
          </p:cNvPr>
          <p:cNvSpPr>
            <a:spLocks noGrp="1"/>
          </p:cNvSpPr>
          <p:nvPr>
            <p:ph type="body" idx="17"/>
          </p:nvPr>
        </p:nvSpPr>
        <p:spPr>
          <a:xfrm>
            <a:off x="7035800" y="2970450"/>
            <a:ext cx="4298950" cy="334668"/>
          </a:xfrm>
        </p:spPr>
        <p:txBody>
          <a:bodyPr rtlCol="0">
            <a:noAutofit/>
          </a:bodyPr>
          <a:lstStyle>
            <a:lvl1pPr marL="0" indent="0">
              <a:buNone/>
              <a:defRPr sz="16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2" name="文字版面配置區 2">
            <a:extLst>
              <a:ext uri="{FF2B5EF4-FFF2-40B4-BE49-F238E27FC236}">
                <a16:creationId xmlns:a16="http://schemas.microsoft.com/office/drawing/2014/main" id="{7DB6CAB0-C8FA-4599-AB8C-A2AEED800C6B}"/>
              </a:ext>
            </a:extLst>
          </p:cNvPr>
          <p:cNvSpPr>
            <a:spLocks noGrp="1"/>
          </p:cNvSpPr>
          <p:nvPr>
            <p:ph type="body" idx="18"/>
          </p:nvPr>
        </p:nvSpPr>
        <p:spPr>
          <a:xfrm>
            <a:off x="7035800" y="4382945"/>
            <a:ext cx="4298950" cy="725701"/>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3" name="文字版面配置區 2">
            <a:extLst>
              <a:ext uri="{FF2B5EF4-FFF2-40B4-BE49-F238E27FC236}">
                <a16:creationId xmlns:a16="http://schemas.microsoft.com/office/drawing/2014/main" id="{7659D317-0B72-4047-84EB-EF154C96B979}"/>
              </a:ext>
            </a:extLst>
          </p:cNvPr>
          <p:cNvSpPr>
            <a:spLocks noGrp="1"/>
          </p:cNvSpPr>
          <p:nvPr>
            <p:ph type="body" idx="19"/>
          </p:nvPr>
        </p:nvSpPr>
        <p:spPr>
          <a:xfrm>
            <a:off x="7035800" y="4081627"/>
            <a:ext cx="4298950" cy="334668"/>
          </a:xfrm>
        </p:spPr>
        <p:txBody>
          <a:bodyPr rtlCol="0">
            <a:noAutofit/>
          </a:bodyPr>
          <a:lstStyle>
            <a:lvl1pPr marL="0" indent="0">
              <a:buNone/>
              <a:defRPr sz="16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4" name="文字版面配置區 2">
            <a:extLst>
              <a:ext uri="{FF2B5EF4-FFF2-40B4-BE49-F238E27FC236}">
                <a16:creationId xmlns:a16="http://schemas.microsoft.com/office/drawing/2014/main" id="{802DCFFD-63E0-4E21-908F-7B3242F6AAB4}"/>
              </a:ext>
            </a:extLst>
          </p:cNvPr>
          <p:cNvSpPr>
            <a:spLocks noGrp="1"/>
          </p:cNvSpPr>
          <p:nvPr>
            <p:ph type="body" idx="20"/>
          </p:nvPr>
        </p:nvSpPr>
        <p:spPr>
          <a:xfrm>
            <a:off x="7035800" y="5494123"/>
            <a:ext cx="4298950" cy="725702"/>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5" name="文字版面配置區 2">
            <a:extLst>
              <a:ext uri="{FF2B5EF4-FFF2-40B4-BE49-F238E27FC236}">
                <a16:creationId xmlns:a16="http://schemas.microsoft.com/office/drawing/2014/main" id="{3A7E7A4C-470C-4831-907E-3338C5B817FD}"/>
              </a:ext>
            </a:extLst>
          </p:cNvPr>
          <p:cNvSpPr>
            <a:spLocks noGrp="1"/>
          </p:cNvSpPr>
          <p:nvPr>
            <p:ph type="body" idx="21"/>
          </p:nvPr>
        </p:nvSpPr>
        <p:spPr>
          <a:xfrm>
            <a:off x="7035800" y="5192805"/>
            <a:ext cx="4298950" cy="334668"/>
          </a:xfrm>
        </p:spPr>
        <p:txBody>
          <a:bodyPr rtlCol="0">
            <a:noAutofit/>
          </a:bodyPr>
          <a:lstStyle>
            <a:lvl1pPr marL="0" indent="0">
              <a:buNone/>
              <a:defRPr sz="16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Tree>
    <p:extLst>
      <p:ext uri="{BB962C8B-B14F-4D97-AF65-F5344CB8AC3E}">
        <p14:creationId xmlns:p14="http://schemas.microsoft.com/office/powerpoint/2010/main" val="1591659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欄">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ZA" noProof="0"/>
          </a:p>
        </p:txBody>
      </p:sp>
      <p:sp>
        <p:nvSpPr>
          <p:cNvPr id="6" name="頁尾版面配置區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7" name="投影片編號版面配置區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fld id="{19B51A1E-902D-48AF-9020-955120F399B6}" type="slidenum">
              <a:rPr lang="en-ZA" altLang="zh-TW" noProof="0" smtClean="0"/>
              <a:pPr/>
              <a:t>‹#›</a:t>
            </a:fld>
            <a:endParaRPr lang="zh-TW" altLang="en-US" noProof="0"/>
          </a:p>
        </p:txBody>
      </p:sp>
      <p:sp>
        <p:nvSpPr>
          <p:cNvPr id="9" name="文字版面配置區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981075" y="3971432"/>
            <a:ext cx="1980000" cy="360000"/>
          </a:xfrm>
        </p:spPr>
        <p:txBody>
          <a:bodyPr rtlCol="0"/>
          <a:lstStyle>
            <a:lvl1pPr marL="0" indent="0" algn="ctr">
              <a:buFont typeface="Arial" panose="020B0604020202020204" pitchFamily="34" charset="0"/>
              <a:buNone/>
              <a:defRPr sz="1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1</a:t>
            </a:r>
            <a:endParaRPr lang="zh-TW" altLang="en-ZA" noProof="0"/>
          </a:p>
        </p:txBody>
      </p:sp>
      <p:sp>
        <p:nvSpPr>
          <p:cNvPr id="10" name="文字版面配置區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981075" y="4644390"/>
            <a:ext cx="1980000" cy="1490080"/>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1" name="文字版面配置區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731025" y="3971432"/>
            <a:ext cx="1980000" cy="360000"/>
          </a:xfrm>
        </p:spPr>
        <p:txBody>
          <a:bodyPr rtlCol="0"/>
          <a:lstStyle>
            <a:lvl1pPr marL="0" indent="0" algn="ctr">
              <a:buFont typeface="Arial" panose="020B0604020202020204" pitchFamily="34" charset="0"/>
              <a:buNone/>
              <a:defRPr sz="1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2</a:t>
            </a:r>
            <a:endParaRPr lang="zh-TW" altLang="en-ZA" noProof="0"/>
          </a:p>
        </p:txBody>
      </p:sp>
      <p:sp>
        <p:nvSpPr>
          <p:cNvPr id="12" name="文字版面配置區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3731025" y="4644390"/>
            <a:ext cx="1980000" cy="1490080"/>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3" name="文字版面配置區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80975" y="3971432"/>
            <a:ext cx="1980000" cy="360000"/>
          </a:xfrm>
        </p:spPr>
        <p:txBody>
          <a:bodyPr rtlCol="0"/>
          <a:lstStyle>
            <a:lvl1pPr marL="0" indent="0" algn="ctr">
              <a:buFont typeface="Arial" panose="020B0604020202020204" pitchFamily="34" charset="0"/>
              <a:buNone/>
              <a:defRPr sz="1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3</a:t>
            </a:r>
            <a:endParaRPr lang="zh-TW" altLang="en-ZA" noProof="0"/>
          </a:p>
        </p:txBody>
      </p:sp>
      <p:sp>
        <p:nvSpPr>
          <p:cNvPr id="14" name="文字版面配置區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6480975" y="4644390"/>
            <a:ext cx="1980000" cy="1490080"/>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6" name="內容版面配置區 15">
            <a:extLst>
              <a:ext uri="{FF2B5EF4-FFF2-40B4-BE49-F238E27FC236}">
                <a16:creationId xmlns:a16="http://schemas.microsoft.com/office/drawing/2014/main" id="{FF934EF9-BF0B-4A73-8F03-1BA80EE0608B}"/>
              </a:ext>
            </a:extLst>
          </p:cNvPr>
          <p:cNvSpPr>
            <a:spLocks noGrp="1"/>
          </p:cNvSpPr>
          <p:nvPr>
            <p:ph sz="quarter" idx="46"/>
          </p:nvPr>
        </p:nvSpPr>
        <p:spPr>
          <a:xfrm>
            <a:off x="1227175" y="2209231"/>
            <a:ext cx="1487800" cy="1487801"/>
          </a:xfrm>
        </p:spPr>
        <p:txBody>
          <a:bodyPr rtlCol="0"/>
          <a:lstStyle>
            <a:lvl1pPr marL="0" indent="0">
              <a:buNone/>
              <a:defRPr>
                <a:solidFill>
                  <a:schemeClr val="accent3"/>
                </a:solidFill>
                <a:latin typeface="Microsoft JhengHei UI" panose="020B0604030504040204" pitchFamily="34" charset="-120"/>
                <a:ea typeface="Microsoft JhengHei UI" panose="020B0604030504040204" pitchFamily="34" charset="-120"/>
              </a:defRPr>
            </a:lvl1pPr>
          </a:lstStyle>
          <a:p>
            <a:pPr lvl="0" rtl="0"/>
            <a:endParaRPr lang="zh-TW" altLang="en-US" noProof="0"/>
          </a:p>
        </p:txBody>
      </p:sp>
      <p:sp>
        <p:nvSpPr>
          <p:cNvPr id="21" name="文字版面配置區 8">
            <a:extLst>
              <a:ext uri="{FF2B5EF4-FFF2-40B4-BE49-F238E27FC236}">
                <a16:creationId xmlns:a16="http://schemas.microsoft.com/office/drawing/2014/main" id="{4182E807-0C2E-4BC5-BF7E-526F4625C965}"/>
              </a:ext>
            </a:extLst>
          </p:cNvPr>
          <p:cNvSpPr>
            <a:spLocks noGrp="1"/>
          </p:cNvSpPr>
          <p:nvPr>
            <p:ph type="body" sz="quarter" idx="47" hasCustomPrompt="1"/>
          </p:nvPr>
        </p:nvSpPr>
        <p:spPr>
          <a:xfrm>
            <a:off x="9184088" y="3971432"/>
            <a:ext cx="1980000" cy="360000"/>
          </a:xfrm>
        </p:spPr>
        <p:txBody>
          <a:bodyPr rtlCol="0"/>
          <a:lstStyle>
            <a:lvl1pPr marL="0" indent="0" algn="ctr">
              <a:buFont typeface="Arial" panose="020B0604020202020204" pitchFamily="34" charset="0"/>
              <a:buNone/>
              <a:defRPr sz="1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4</a:t>
            </a:r>
            <a:endParaRPr lang="zh-TW" altLang="en-ZA" noProof="0"/>
          </a:p>
        </p:txBody>
      </p:sp>
      <p:sp>
        <p:nvSpPr>
          <p:cNvPr id="22" name="文字版面配置區 10">
            <a:extLst>
              <a:ext uri="{FF2B5EF4-FFF2-40B4-BE49-F238E27FC236}">
                <a16:creationId xmlns:a16="http://schemas.microsoft.com/office/drawing/2014/main" id="{8B21E869-F893-4182-B4C9-9C6D4C1E7093}"/>
              </a:ext>
            </a:extLst>
          </p:cNvPr>
          <p:cNvSpPr>
            <a:spLocks noGrp="1"/>
          </p:cNvSpPr>
          <p:nvPr>
            <p:ph type="body" sz="quarter" idx="48" hasCustomPrompt="1"/>
          </p:nvPr>
        </p:nvSpPr>
        <p:spPr>
          <a:xfrm>
            <a:off x="9184087" y="4644390"/>
            <a:ext cx="1980000" cy="1490080"/>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23" name="內容版面配置區 15">
            <a:extLst>
              <a:ext uri="{FF2B5EF4-FFF2-40B4-BE49-F238E27FC236}">
                <a16:creationId xmlns:a16="http://schemas.microsoft.com/office/drawing/2014/main" id="{B86A7EE6-1FE6-48B5-8747-AB276F95128F}"/>
              </a:ext>
            </a:extLst>
          </p:cNvPr>
          <p:cNvSpPr>
            <a:spLocks noGrp="1"/>
          </p:cNvSpPr>
          <p:nvPr>
            <p:ph sz="quarter" idx="49"/>
          </p:nvPr>
        </p:nvSpPr>
        <p:spPr>
          <a:xfrm>
            <a:off x="3977125" y="2209231"/>
            <a:ext cx="1487800" cy="1487801"/>
          </a:xfrm>
        </p:spPr>
        <p:txBody>
          <a:bodyPr rtlCol="0"/>
          <a:lstStyle>
            <a:lvl1pPr marL="0" indent="0">
              <a:buNone/>
              <a:defRPr>
                <a:solidFill>
                  <a:schemeClr val="accent3"/>
                </a:solidFill>
                <a:latin typeface="Microsoft JhengHei UI" panose="020B0604030504040204" pitchFamily="34" charset="-120"/>
                <a:ea typeface="Microsoft JhengHei UI" panose="020B0604030504040204" pitchFamily="34" charset="-120"/>
              </a:defRPr>
            </a:lvl1pPr>
          </a:lstStyle>
          <a:p>
            <a:pPr lvl="0" rtl="0"/>
            <a:endParaRPr lang="zh-TW" altLang="en-US" noProof="0"/>
          </a:p>
        </p:txBody>
      </p:sp>
      <p:sp>
        <p:nvSpPr>
          <p:cNvPr id="24" name="內容版面配置區 15">
            <a:extLst>
              <a:ext uri="{FF2B5EF4-FFF2-40B4-BE49-F238E27FC236}">
                <a16:creationId xmlns:a16="http://schemas.microsoft.com/office/drawing/2014/main" id="{5C937C49-EB73-4979-B8CF-CACF0EA242DA}"/>
              </a:ext>
            </a:extLst>
          </p:cNvPr>
          <p:cNvSpPr>
            <a:spLocks noGrp="1"/>
          </p:cNvSpPr>
          <p:nvPr>
            <p:ph sz="quarter" idx="50"/>
          </p:nvPr>
        </p:nvSpPr>
        <p:spPr>
          <a:xfrm>
            <a:off x="6727075" y="2209231"/>
            <a:ext cx="1487800" cy="1487801"/>
          </a:xfrm>
        </p:spPr>
        <p:txBody>
          <a:bodyPr rtlCol="0"/>
          <a:lstStyle>
            <a:lvl1pPr marL="0" indent="0">
              <a:buNone/>
              <a:defRPr>
                <a:solidFill>
                  <a:schemeClr val="accent3"/>
                </a:solidFill>
                <a:latin typeface="Microsoft JhengHei UI" panose="020B0604030504040204" pitchFamily="34" charset="-120"/>
                <a:ea typeface="Microsoft JhengHei UI" panose="020B0604030504040204" pitchFamily="34" charset="-120"/>
              </a:defRPr>
            </a:lvl1pPr>
          </a:lstStyle>
          <a:p>
            <a:pPr lvl="0" rtl="0"/>
            <a:endParaRPr lang="zh-TW" altLang="en-US" noProof="0"/>
          </a:p>
        </p:txBody>
      </p:sp>
      <p:sp>
        <p:nvSpPr>
          <p:cNvPr id="25" name="內容版面配置區 15">
            <a:extLst>
              <a:ext uri="{FF2B5EF4-FFF2-40B4-BE49-F238E27FC236}">
                <a16:creationId xmlns:a16="http://schemas.microsoft.com/office/drawing/2014/main" id="{5B5AE825-32F0-4FF5-AD58-C846CFE482B5}"/>
              </a:ext>
            </a:extLst>
          </p:cNvPr>
          <p:cNvSpPr>
            <a:spLocks noGrp="1"/>
          </p:cNvSpPr>
          <p:nvPr>
            <p:ph sz="quarter" idx="51"/>
          </p:nvPr>
        </p:nvSpPr>
        <p:spPr>
          <a:xfrm>
            <a:off x="9430188" y="2209231"/>
            <a:ext cx="1487800" cy="1487801"/>
          </a:xfrm>
        </p:spPr>
        <p:txBody>
          <a:bodyPr rtlCol="0"/>
          <a:lstStyle>
            <a:lvl1pPr marL="0" indent="0">
              <a:buNone/>
              <a:defRPr>
                <a:solidFill>
                  <a:schemeClr val="accent3"/>
                </a:solidFill>
                <a:latin typeface="Microsoft JhengHei UI" panose="020B0604030504040204" pitchFamily="34" charset="-120"/>
                <a:ea typeface="Microsoft JhengHei UI" panose="020B0604030504040204" pitchFamily="34" charset="-120"/>
              </a:defRPr>
            </a:lvl1pPr>
          </a:lstStyle>
          <a:p>
            <a:pPr lvl="0" rtl="0"/>
            <a:endParaRPr lang="zh-TW" altLang="en-US" noProof="0"/>
          </a:p>
        </p:txBody>
      </p:sp>
      <p:cxnSp>
        <p:nvCxnSpPr>
          <p:cNvPr id="26" name="直線接點​​(S) 25">
            <a:extLst>
              <a:ext uri="{FF2B5EF4-FFF2-40B4-BE49-F238E27FC236}">
                <a16:creationId xmlns:a16="http://schemas.microsoft.com/office/drawing/2014/main" id="{C2FC193C-7F61-40CA-B97F-DE9D338DC965}"/>
              </a:ext>
            </a:extLst>
          </p:cNvPr>
          <p:cNvCxnSpPr>
            <a:cxnSpLocks/>
          </p:cNvCxnSpPr>
          <p:nvPr userDrawn="1"/>
        </p:nvCxnSpPr>
        <p:spPr>
          <a:xfrm>
            <a:off x="1513875"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線接點​​(S) 27">
            <a:extLst>
              <a:ext uri="{FF2B5EF4-FFF2-40B4-BE49-F238E27FC236}">
                <a16:creationId xmlns:a16="http://schemas.microsoft.com/office/drawing/2014/main" id="{BD86C94F-FF53-46BA-B125-57E5D572D064}"/>
              </a:ext>
            </a:extLst>
          </p:cNvPr>
          <p:cNvCxnSpPr>
            <a:cxnSpLocks/>
          </p:cNvCxnSpPr>
          <p:nvPr userDrawn="1"/>
        </p:nvCxnSpPr>
        <p:spPr>
          <a:xfrm>
            <a:off x="4248911"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線接點​​(S) 29">
            <a:extLst>
              <a:ext uri="{FF2B5EF4-FFF2-40B4-BE49-F238E27FC236}">
                <a16:creationId xmlns:a16="http://schemas.microsoft.com/office/drawing/2014/main" id="{BFC882BF-032B-4B67-AF3E-CF79FBCC4FD4}"/>
              </a:ext>
            </a:extLst>
          </p:cNvPr>
          <p:cNvCxnSpPr>
            <a:cxnSpLocks/>
          </p:cNvCxnSpPr>
          <p:nvPr userDrawn="1"/>
        </p:nvCxnSpPr>
        <p:spPr>
          <a:xfrm>
            <a:off x="6983947"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線接點​​(S) 31">
            <a:extLst>
              <a:ext uri="{FF2B5EF4-FFF2-40B4-BE49-F238E27FC236}">
                <a16:creationId xmlns:a16="http://schemas.microsoft.com/office/drawing/2014/main" id="{B5750C30-59A4-4345-B670-0030A6828B14}"/>
              </a:ext>
            </a:extLst>
          </p:cNvPr>
          <p:cNvCxnSpPr>
            <a:cxnSpLocks/>
          </p:cNvCxnSpPr>
          <p:nvPr userDrawn="1"/>
        </p:nvCxnSpPr>
        <p:spPr>
          <a:xfrm>
            <a:off x="9718983"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4" name="圖片 33" descr="包含戶外、天空、自然、沙丘的圖片&#10;&#10;自動產生的描述">
            <a:extLst>
              <a:ext uri="{FF2B5EF4-FFF2-40B4-BE49-F238E27FC236}">
                <a16:creationId xmlns:a16="http://schemas.microsoft.com/office/drawing/2014/main" id="{3E2CAEA6-2840-4C2D-B6E2-A17A0A9F06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36" name="圖片 35" descr="包含戶外、天空、自然、沙丘的圖片&#10;&#10;自動產生的描述">
            <a:extLst>
              <a:ext uri="{FF2B5EF4-FFF2-40B4-BE49-F238E27FC236}">
                <a16:creationId xmlns:a16="http://schemas.microsoft.com/office/drawing/2014/main" id="{7C270418-FBBE-4523-812C-440495951D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37" name="日期版面配置區 3">
            <a:extLst>
              <a:ext uri="{FF2B5EF4-FFF2-40B4-BE49-F238E27FC236}">
                <a16:creationId xmlns:a16="http://schemas.microsoft.com/office/drawing/2014/main" id="{4F3022F7-3702-4466-9986-D2645E60F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Tree>
    <p:extLst>
      <p:ext uri="{BB962C8B-B14F-4D97-AF65-F5344CB8AC3E}">
        <p14:creationId xmlns:p14="http://schemas.microsoft.com/office/powerpoint/2010/main" val="271523697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4 內容">
    <p:bg>
      <p:bgPr>
        <a:solidFill>
          <a:schemeClr val="accent2"/>
        </a:solidFill>
        <a:effectLst/>
      </p:bgPr>
    </p:bg>
    <p:spTree>
      <p:nvGrpSpPr>
        <p:cNvPr id="1" name=""/>
        <p:cNvGrpSpPr/>
        <p:nvPr/>
      </p:nvGrpSpPr>
      <p:grpSpPr>
        <a:xfrm>
          <a:off x="0" y="0"/>
          <a:ext cx="0" cy="0"/>
          <a:chOff x="0" y="0"/>
          <a:chExt cx="0" cy="0"/>
        </a:xfrm>
      </p:grpSpPr>
      <p:pic>
        <p:nvPicPr>
          <p:cNvPr id="9" name="圖片 8" descr="周圍有樹木的湖水&#10;&#10;以中可信度自動產生的描述">
            <a:extLst>
              <a:ext uri="{FF2B5EF4-FFF2-40B4-BE49-F238E27FC236}">
                <a16:creationId xmlns:a16="http://schemas.microsoft.com/office/drawing/2014/main" id="{4FA989F3-E380-4D92-BD33-21366C4663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1400" y="0"/>
            <a:ext cx="5029200" cy="6858000"/>
          </a:xfrm>
          <a:prstGeom prst="rect">
            <a:avLst/>
          </a:prstGeom>
        </p:spPr>
      </p:pic>
      <p:sp>
        <p:nvSpPr>
          <p:cNvPr id="11" name="圖片版面配置區 10">
            <a:extLst>
              <a:ext uri="{FF2B5EF4-FFF2-40B4-BE49-F238E27FC236}">
                <a16:creationId xmlns:a16="http://schemas.microsoft.com/office/drawing/2014/main" id="{E97333B9-F523-4307-B469-F66B0C6E9D6E}"/>
              </a:ext>
            </a:extLst>
          </p:cNvPr>
          <p:cNvSpPr>
            <a:spLocks noGrp="1"/>
          </p:cNvSpPr>
          <p:nvPr>
            <p:ph type="pic" sz="quarter" idx="13"/>
          </p:nvPr>
        </p:nvSpPr>
        <p:spPr>
          <a:xfrm>
            <a:off x="4038600" y="508000"/>
            <a:ext cx="4114800" cy="584200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sp>
        <p:nvSpPr>
          <p:cNvPr id="2" name="標題 1">
            <a:extLst>
              <a:ext uri="{FF2B5EF4-FFF2-40B4-BE49-F238E27FC236}">
                <a16:creationId xmlns:a16="http://schemas.microsoft.com/office/drawing/2014/main" id="{A1F8C642-49FB-4E16-A3A0-B2ACBEABFFD6}"/>
              </a:ext>
            </a:extLst>
          </p:cNvPr>
          <p:cNvSpPr>
            <a:spLocks noGrp="1"/>
          </p:cNvSpPr>
          <p:nvPr>
            <p:ph type="title"/>
          </p:nvPr>
        </p:nvSpPr>
        <p:spPr>
          <a:xfrm>
            <a:off x="838200" y="365125"/>
            <a:ext cx="10515600" cy="1325563"/>
          </a:xfrm>
        </p:spPr>
        <p:txBody>
          <a:bodyPr rtlCol="0"/>
          <a:lstStyle>
            <a:lvl1pPr algn="ctr">
              <a:defRPr>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12" name="文字版面配置區 8">
            <a:extLst>
              <a:ext uri="{FF2B5EF4-FFF2-40B4-BE49-F238E27FC236}">
                <a16:creationId xmlns:a16="http://schemas.microsoft.com/office/drawing/2014/main" id="{D42CD466-114C-48B9-82B3-DC830491B351}"/>
              </a:ext>
            </a:extLst>
          </p:cNvPr>
          <p:cNvSpPr>
            <a:spLocks noGrp="1"/>
          </p:cNvSpPr>
          <p:nvPr>
            <p:ph type="body" sz="quarter" idx="33" hasCustomPrompt="1"/>
          </p:nvPr>
        </p:nvSpPr>
        <p:spPr>
          <a:xfrm>
            <a:off x="496500" y="2704606"/>
            <a:ext cx="2589600" cy="360000"/>
          </a:xfrm>
        </p:spPr>
        <p:txBody>
          <a:bodyPr rtlCol="0"/>
          <a:lstStyle>
            <a:lvl1pPr marL="0" indent="0" algn="ctr">
              <a:buFont typeface="Arial" panose="020B0604020202020204" pitchFamily="34" charset="0"/>
              <a:buNone/>
              <a:defRPr sz="18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1</a:t>
            </a:r>
            <a:endParaRPr lang="zh-TW" altLang="en-ZA" noProof="0"/>
          </a:p>
        </p:txBody>
      </p:sp>
      <p:sp>
        <p:nvSpPr>
          <p:cNvPr id="13" name="文字版面配置區 10">
            <a:extLst>
              <a:ext uri="{FF2B5EF4-FFF2-40B4-BE49-F238E27FC236}">
                <a16:creationId xmlns:a16="http://schemas.microsoft.com/office/drawing/2014/main" id="{51758243-C023-46F4-AA0D-115263FADCFC}"/>
              </a:ext>
            </a:extLst>
          </p:cNvPr>
          <p:cNvSpPr>
            <a:spLocks noGrp="1"/>
          </p:cNvSpPr>
          <p:nvPr>
            <p:ph type="body" sz="quarter" idx="34" hasCustomPrompt="1"/>
          </p:nvPr>
        </p:nvSpPr>
        <p:spPr>
          <a:xfrm>
            <a:off x="496500" y="3128324"/>
            <a:ext cx="2589600" cy="861420"/>
          </a:xfrm>
        </p:spPr>
        <p:txBody>
          <a:bodyPr rtlCol="0">
            <a:normAutofit/>
          </a:bodyPr>
          <a:lstStyle>
            <a:lvl1pPr marL="0" indent="0" algn="ctr">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5" name="文字版面配置區 8">
            <a:extLst>
              <a:ext uri="{FF2B5EF4-FFF2-40B4-BE49-F238E27FC236}">
                <a16:creationId xmlns:a16="http://schemas.microsoft.com/office/drawing/2014/main" id="{6CE54372-39E4-429B-909F-1B393078547E}"/>
              </a:ext>
            </a:extLst>
          </p:cNvPr>
          <p:cNvSpPr>
            <a:spLocks noGrp="1"/>
          </p:cNvSpPr>
          <p:nvPr>
            <p:ph type="body" sz="quarter" idx="35" hasCustomPrompt="1"/>
          </p:nvPr>
        </p:nvSpPr>
        <p:spPr>
          <a:xfrm>
            <a:off x="496500" y="4530478"/>
            <a:ext cx="2589600" cy="360000"/>
          </a:xfrm>
        </p:spPr>
        <p:txBody>
          <a:bodyPr rtlCol="0"/>
          <a:lstStyle>
            <a:lvl1pPr marL="0" indent="0" algn="ctr">
              <a:buFont typeface="Arial" panose="020B0604020202020204" pitchFamily="34" charset="0"/>
              <a:buNone/>
              <a:defRPr sz="18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3</a:t>
            </a:r>
            <a:endParaRPr lang="zh-TW" altLang="en-ZA" noProof="0"/>
          </a:p>
        </p:txBody>
      </p:sp>
      <p:sp>
        <p:nvSpPr>
          <p:cNvPr id="16" name="文字版面配置區 10">
            <a:extLst>
              <a:ext uri="{FF2B5EF4-FFF2-40B4-BE49-F238E27FC236}">
                <a16:creationId xmlns:a16="http://schemas.microsoft.com/office/drawing/2014/main" id="{180615B5-AB0C-4460-96CC-11C15E7D74F1}"/>
              </a:ext>
            </a:extLst>
          </p:cNvPr>
          <p:cNvSpPr>
            <a:spLocks noGrp="1"/>
          </p:cNvSpPr>
          <p:nvPr>
            <p:ph type="body" sz="quarter" idx="36" hasCustomPrompt="1"/>
          </p:nvPr>
        </p:nvSpPr>
        <p:spPr>
          <a:xfrm>
            <a:off x="496500" y="4954196"/>
            <a:ext cx="2589600" cy="861420"/>
          </a:xfrm>
        </p:spPr>
        <p:txBody>
          <a:bodyPr rtlCol="0">
            <a:normAutofit/>
          </a:bodyPr>
          <a:lstStyle>
            <a:lvl1pPr marL="0" indent="0" algn="ctr">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7" name="文字版面配置區 8">
            <a:extLst>
              <a:ext uri="{FF2B5EF4-FFF2-40B4-BE49-F238E27FC236}">
                <a16:creationId xmlns:a16="http://schemas.microsoft.com/office/drawing/2014/main" id="{09C3E351-39C7-4529-B6CD-B0EF6A4BB0DD}"/>
              </a:ext>
            </a:extLst>
          </p:cNvPr>
          <p:cNvSpPr>
            <a:spLocks noGrp="1"/>
          </p:cNvSpPr>
          <p:nvPr>
            <p:ph type="body" sz="quarter" idx="37" hasCustomPrompt="1"/>
          </p:nvPr>
        </p:nvSpPr>
        <p:spPr>
          <a:xfrm>
            <a:off x="9105900" y="2704606"/>
            <a:ext cx="2589600" cy="360000"/>
          </a:xfrm>
        </p:spPr>
        <p:txBody>
          <a:bodyPr rtlCol="0"/>
          <a:lstStyle>
            <a:lvl1pPr marL="0" indent="0" algn="ctr">
              <a:buFont typeface="Arial" panose="020B0604020202020204" pitchFamily="34" charset="0"/>
              <a:buNone/>
              <a:defRPr sz="18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2</a:t>
            </a:r>
            <a:endParaRPr lang="zh-TW" altLang="en-ZA" noProof="0"/>
          </a:p>
        </p:txBody>
      </p:sp>
      <p:sp>
        <p:nvSpPr>
          <p:cNvPr id="18" name="文字版面配置區 10">
            <a:extLst>
              <a:ext uri="{FF2B5EF4-FFF2-40B4-BE49-F238E27FC236}">
                <a16:creationId xmlns:a16="http://schemas.microsoft.com/office/drawing/2014/main" id="{0762CB53-1EBD-4B1E-8562-33910E883348}"/>
              </a:ext>
            </a:extLst>
          </p:cNvPr>
          <p:cNvSpPr>
            <a:spLocks noGrp="1"/>
          </p:cNvSpPr>
          <p:nvPr>
            <p:ph type="body" sz="quarter" idx="38" hasCustomPrompt="1"/>
          </p:nvPr>
        </p:nvSpPr>
        <p:spPr>
          <a:xfrm>
            <a:off x="9105900" y="3128324"/>
            <a:ext cx="2589600" cy="861420"/>
          </a:xfrm>
        </p:spPr>
        <p:txBody>
          <a:bodyPr rtlCol="0">
            <a:normAutofit/>
          </a:bodyPr>
          <a:lstStyle>
            <a:lvl1pPr marL="0" indent="0" algn="ctr">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9" name="文字版面配置區 8">
            <a:extLst>
              <a:ext uri="{FF2B5EF4-FFF2-40B4-BE49-F238E27FC236}">
                <a16:creationId xmlns:a16="http://schemas.microsoft.com/office/drawing/2014/main" id="{7F9CB6CB-1D5E-4484-BDCC-67FDE981AA7C}"/>
              </a:ext>
            </a:extLst>
          </p:cNvPr>
          <p:cNvSpPr>
            <a:spLocks noGrp="1"/>
          </p:cNvSpPr>
          <p:nvPr>
            <p:ph type="body" sz="quarter" idx="39" hasCustomPrompt="1"/>
          </p:nvPr>
        </p:nvSpPr>
        <p:spPr>
          <a:xfrm>
            <a:off x="9105900" y="4530478"/>
            <a:ext cx="2589600" cy="360000"/>
          </a:xfrm>
        </p:spPr>
        <p:txBody>
          <a:bodyPr rtlCol="0"/>
          <a:lstStyle>
            <a:lvl1pPr marL="0" indent="0" algn="ctr">
              <a:buFont typeface="Arial" panose="020B0604020202020204" pitchFamily="34" charset="0"/>
              <a:buNone/>
              <a:defRPr sz="18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4</a:t>
            </a:r>
            <a:endParaRPr lang="zh-TW" altLang="en-ZA" noProof="0"/>
          </a:p>
        </p:txBody>
      </p:sp>
      <p:sp>
        <p:nvSpPr>
          <p:cNvPr id="20" name="文字版面配置區 10">
            <a:extLst>
              <a:ext uri="{FF2B5EF4-FFF2-40B4-BE49-F238E27FC236}">
                <a16:creationId xmlns:a16="http://schemas.microsoft.com/office/drawing/2014/main" id="{8229F1D8-00A2-407C-974C-4F22FE98AB1C}"/>
              </a:ext>
            </a:extLst>
          </p:cNvPr>
          <p:cNvSpPr>
            <a:spLocks noGrp="1"/>
          </p:cNvSpPr>
          <p:nvPr>
            <p:ph type="body" sz="quarter" idx="40" hasCustomPrompt="1"/>
          </p:nvPr>
        </p:nvSpPr>
        <p:spPr>
          <a:xfrm>
            <a:off x="9105900" y="4954196"/>
            <a:ext cx="2589600" cy="861420"/>
          </a:xfrm>
        </p:spPr>
        <p:txBody>
          <a:bodyPr rtlCol="0">
            <a:normAutofit/>
          </a:bodyPr>
          <a:lstStyle>
            <a:lvl1pPr marL="0" indent="0" algn="ctr">
              <a:lnSpc>
                <a:spcPts val="1700"/>
              </a:lnSpc>
              <a:buNone/>
              <a:defRPr sz="1200">
                <a:solidFill>
                  <a:schemeClr val="accent1"/>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22" name="日期版面配置區 2">
            <a:extLst>
              <a:ext uri="{FF2B5EF4-FFF2-40B4-BE49-F238E27FC236}">
                <a16:creationId xmlns:a16="http://schemas.microsoft.com/office/drawing/2014/main" id="{7E9D7FB7-F0D3-47C2-95E6-B2D047FF2350}"/>
              </a:ext>
            </a:extLst>
          </p:cNvPr>
          <p:cNvSpPr>
            <a:spLocks noGrp="1"/>
          </p:cNvSpPr>
          <p:nvPr>
            <p:ph type="dt" sz="half" idx="10"/>
          </p:nvPr>
        </p:nvSpPr>
        <p:spPr>
          <a:xfrm>
            <a:off x="838200" y="6356350"/>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23" name="頁尾版面配置區 3">
            <a:extLst>
              <a:ext uri="{FF2B5EF4-FFF2-40B4-BE49-F238E27FC236}">
                <a16:creationId xmlns:a16="http://schemas.microsoft.com/office/drawing/2014/main" id="{C73EC134-FDBF-4113-B825-23125EE8675C}"/>
              </a:ext>
            </a:extLst>
          </p:cNvPr>
          <p:cNvSpPr>
            <a:spLocks noGrp="1"/>
          </p:cNvSpPr>
          <p:nvPr>
            <p:ph type="ftr" sz="quarter" idx="11"/>
          </p:nvPr>
        </p:nvSpPr>
        <p:spPr>
          <a:xfrm>
            <a:off x="4038600" y="6356350"/>
            <a:ext cx="41148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24" name="投影片編號版面配置區 4">
            <a:extLst>
              <a:ext uri="{FF2B5EF4-FFF2-40B4-BE49-F238E27FC236}">
                <a16:creationId xmlns:a16="http://schemas.microsoft.com/office/drawing/2014/main" id="{12C2DA51-699D-4FD6-9B2A-2FA0915C710E}"/>
              </a:ext>
            </a:extLst>
          </p:cNvPr>
          <p:cNvSpPr>
            <a:spLocks noGrp="1"/>
          </p:cNvSpPr>
          <p:nvPr>
            <p:ph type="sldNum" sz="quarter" idx="12"/>
          </p:nvPr>
        </p:nvSpPr>
        <p:spPr>
          <a:xfrm>
            <a:off x="8610600" y="6356350"/>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3956699254"/>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3 點">
    <p:bg>
      <p:bgPr>
        <a:solidFill>
          <a:schemeClr val="accent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E3D039-0A18-4031-8A63-D83666B066F6}"/>
              </a:ext>
            </a:extLst>
          </p:cNvPr>
          <p:cNvSpPr>
            <a:spLocks noGrp="1"/>
          </p:cNvSpPr>
          <p:nvPr>
            <p:ph type="title"/>
          </p:nvPr>
        </p:nvSpPr>
        <p:spPr>
          <a:xfrm>
            <a:off x="7035800" y="473869"/>
            <a:ext cx="4603750" cy="1226572"/>
          </a:xfrm>
        </p:spPr>
        <p:txBody>
          <a:bodyPr rtlCol="0" anchor="b">
            <a:normAutofit/>
          </a:bodyPr>
          <a:lstStyle>
            <a:lvl1pPr>
              <a:defRPr sz="4400">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77438815-B9AF-4BA5-B8D6-3311C4949FAD}"/>
              </a:ext>
            </a:extLst>
          </p:cNvPr>
          <p:cNvSpPr>
            <a:spLocks noGrp="1"/>
          </p:cNvSpPr>
          <p:nvPr>
            <p:ph type="body" idx="1"/>
          </p:nvPr>
        </p:nvSpPr>
        <p:spPr>
          <a:xfrm>
            <a:off x="7445828" y="2468880"/>
            <a:ext cx="3888921" cy="725701"/>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pic>
        <p:nvPicPr>
          <p:cNvPr id="10" name="圖片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8467" y="0"/>
            <a:ext cx="304268" cy="6858000"/>
          </a:xfrm>
          <a:prstGeom prst="rect">
            <a:avLst/>
          </a:prstGeom>
        </p:spPr>
      </p:pic>
      <p:sp>
        <p:nvSpPr>
          <p:cNvPr id="12" name="圖片版面配置區 11">
            <a:extLst>
              <a:ext uri="{FF2B5EF4-FFF2-40B4-BE49-F238E27FC236}">
                <a16:creationId xmlns:a16="http://schemas.microsoft.com/office/drawing/2014/main" id="{8C140FD9-A97C-40A2-A8B8-84D503A3C4BD}"/>
              </a:ext>
            </a:extLst>
          </p:cNvPr>
          <p:cNvSpPr>
            <a:spLocks noGrp="1"/>
          </p:cNvSpPr>
          <p:nvPr>
            <p:ph type="pic" sz="quarter" idx="13"/>
          </p:nvPr>
        </p:nvSpPr>
        <p:spPr>
          <a:xfrm>
            <a:off x="1" y="0"/>
            <a:ext cx="6358466" cy="6857999"/>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cxnSp>
        <p:nvCxnSpPr>
          <p:cNvPr id="14" name="直線接點​​(S) 13">
            <a:extLst>
              <a:ext uri="{FF2B5EF4-FFF2-40B4-BE49-F238E27FC236}">
                <a16:creationId xmlns:a16="http://schemas.microsoft.com/office/drawing/2014/main" id="{7A83CD18-0EF9-4AC6-87C8-0A5C8F9F2CA9}"/>
              </a:ext>
            </a:extLst>
          </p:cNvPr>
          <p:cNvCxnSpPr>
            <a:cxnSpLocks/>
          </p:cNvCxnSpPr>
          <p:nvPr userDrawn="1"/>
        </p:nvCxnSpPr>
        <p:spPr>
          <a:xfrm>
            <a:off x="7256237" y="2928256"/>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文字版面配置區 2">
            <a:extLst>
              <a:ext uri="{FF2B5EF4-FFF2-40B4-BE49-F238E27FC236}">
                <a16:creationId xmlns:a16="http://schemas.microsoft.com/office/drawing/2014/main" id="{EB506012-914F-463E-9582-CE719EAD470E}"/>
              </a:ext>
            </a:extLst>
          </p:cNvPr>
          <p:cNvSpPr>
            <a:spLocks noGrp="1"/>
          </p:cNvSpPr>
          <p:nvPr>
            <p:ph type="body" idx="15" hasCustomPrompt="1"/>
          </p:nvPr>
        </p:nvSpPr>
        <p:spPr>
          <a:xfrm>
            <a:off x="7117447" y="2468617"/>
            <a:ext cx="410028" cy="459639"/>
          </a:xfrm>
        </p:spPr>
        <p:txBody>
          <a:bodyPr rtlCol="0">
            <a:noAutofit/>
          </a:bodyPr>
          <a:lstStyle>
            <a:lvl1pPr marL="0" indent="0">
              <a:buNone/>
              <a:defRPr sz="16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ltLang="zh-TW" noProof="0"/>
              <a:t>1.</a:t>
            </a:r>
          </a:p>
        </p:txBody>
      </p:sp>
      <p:sp>
        <p:nvSpPr>
          <p:cNvPr id="20" name="文字版面配置區 2">
            <a:extLst>
              <a:ext uri="{FF2B5EF4-FFF2-40B4-BE49-F238E27FC236}">
                <a16:creationId xmlns:a16="http://schemas.microsoft.com/office/drawing/2014/main" id="{3B07FC46-2A60-4E96-A309-C03E813082E8}"/>
              </a:ext>
            </a:extLst>
          </p:cNvPr>
          <p:cNvSpPr>
            <a:spLocks noGrp="1"/>
          </p:cNvSpPr>
          <p:nvPr>
            <p:ph type="body" idx="16"/>
          </p:nvPr>
        </p:nvSpPr>
        <p:spPr>
          <a:xfrm>
            <a:off x="7445828" y="3808800"/>
            <a:ext cx="3888921" cy="725701"/>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2" name="文字版面配置區 2">
            <a:extLst>
              <a:ext uri="{FF2B5EF4-FFF2-40B4-BE49-F238E27FC236}">
                <a16:creationId xmlns:a16="http://schemas.microsoft.com/office/drawing/2014/main" id="{7DB6CAB0-C8FA-4599-AB8C-A2AEED800C6B}"/>
              </a:ext>
            </a:extLst>
          </p:cNvPr>
          <p:cNvSpPr>
            <a:spLocks noGrp="1"/>
          </p:cNvSpPr>
          <p:nvPr>
            <p:ph type="body" idx="18"/>
          </p:nvPr>
        </p:nvSpPr>
        <p:spPr>
          <a:xfrm>
            <a:off x="7445828" y="5101562"/>
            <a:ext cx="3888921" cy="725701"/>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19" name="文字版面配置區 2">
            <a:extLst>
              <a:ext uri="{FF2B5EF4-FFF2-40B4-BE49-F238E27FC236}">
                <a16:creationId xmlns:a16="http://schemas.microsoft.com/office/drawing/2014/main" id="{FCE75E29-1E56-4BC2-9665-A103D29D944B}"/>
              </a:ext>
            </a:extLst>
          </p:cNvPr>
          <p:cNvSpPr>
            <a:spLocks noGrp="1"/>
          </p:cNvSpPr>
          <p:nvPr>
            <p:ph type="body" idx="20" hasCustomPrompt="1"/>
          </p:nvPr>
        </p:nvSpPr>
        <p:spPr>
          <a:xfrm>
            <a:off x="7117447" y="3808800"/>
            <a:ext cx="410028" cy="459639"/>
          </a:xfrm>
        </p:spPr>
        <p:txBody>
          <a:bodyPr rtlCol="0">
            <a:noAutofit/>
          </a:bodyPr>
          <a:lstStyle>
            <a:lvl1pPr marL="0" indent="0">
              <a:buNone/>
              <a:defRPr sz="16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ltLang="zh-TW" noProof="0"/>
              <a:t>2.</a:t>
            </a:r>
          </a:p>
        </p:txBody>
      </p:sp>
      <p:sp>
        <p:nvSpPr>
          <p:cNvPr id="26" name="文字版面配置區 2">
            <a:extLst>
              <a:ext uri="{FF2B5EF4-FFF2-40B4-BE49-F238E27FC236}">
                <a16:creationId xmlns:a16="http://schemas.microsoft.com/office/drawing/2014/main" id="{24A65D09-92B8-4044-9560-43DACBD6E367}"/>
              </a:ext>
            </a:extLst>
          </p:cNvPr>
          <p:cNvSpPr>
            <a:spLocks noGrp="1"/>
          </p:cNvSpPr>
          <p:nvPr>
            <p:ph type="body" idx="21" hasCustomPrompt="1"/>
          </p:nvPr>
        </p:nvSpPr>
        <p:spPr>
          <a:xfrm>
            <a:off x="7117447" y="5101562"/>
            <a:ext cx="410028" cy="459639"/>
          </a:xfrm>
        </p:spPr>
        <p:txBody>
          <a:bodyPr rtlCol="0">
            <a:noAutofit/>
          </a:bodyPr>
          <a:lstStyle>
            <a:lvl1pPr marL="0" indent="0">
              <a:buNone/>
              <a:defRPr sz="16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ltLang="zh-TW" noProof="0"/>
              <a:t>3.</a:t>
            </a:r>
          </a:p>
        </p:txBody>
      </p:sp>
      <p:cxnSp>
        <p:nvCxnSpPr>
          <p:cNvPr id="13" name="直線接點​​(S) 12">
            <a:extLst>
              <a:ext uri="{FF2B5EF4-FFF2-40B4-BE49-F238E27FC236}">
                <a16:creationId xmlns:a16="http://schemas.microsoft.com/office/drawing/2014/main" id="{0AF3E8EA-AD86-4D53-99F2-514C73069694}"/>
              </a:ext>
            </a:extLst>
          </p:cNvPr>
          <p:cNvCxnSpPr>
            <a:cxnSpLocks/>
          </p:cNvCxnSpPr>
          <p:nvPr userDrawn="1"/>
        </p:nvCxnSpPr>
        <p:spPr>
          <a:xfrm>
            <a:off x="7256237" y="4268439"/>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日期版面配置區 3">
            <a:extLst>
              <a:ext uri="{FF2B5EF4-FFF2-40B4-BE49-F238E27FC236}">
                <a16:creationId xmlns:a16="http://schemas.microsoft.com/office/drawing/2014/main" id="{A21C585D-982F-4820-83DB-2EC69C557448}"/>
              </a:ext>
            </a:extLst>
          </p:cNvPr>
          <p:cNvSpPr>
            <a:spLocks noGrp="1"/>
          </p:cNvSpPr>
          <p:nvPr>
            <p:ph type="dt" sz="half" idx="10"/>
          </p:nvPr>
        </p:nvSpPr>
        <p:spPr>
          <a:xfrm>
            <a:off x="838200" y="6356350"/>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29" name="頁尾版面配置區 4">
            <a:extLst>
              <a:ext uri="{FF2B5EF4-FFF2-40B4-BE49-F238E27FC236}">
                <a16:creationId xmlns:a16="http://schemas.microsoft.com/office/drawing/2014/main" id="{CF6BFE9E-EF76-481D-9C8A-7AB36DF5E35B}"/>
              </a:ext>
            </a:extLst>
          </p:cNvPr>
          <p:cNvSpPr>
            <a:spLocks noGrp="1"/>
          </p:cNvSpPr>
          <p:nvPr>
            <p:ph type="ftr" sz="quarter" idx="11"/>
          </p:nvPr>
        </p:nvSpPr>
        <p:spPr>
          <a:xfrm>
            <a:off x="7035799" y="6356350"/>
            <a:ext cx="2772229" cy="365125"/>
          </a:xfrm>
        </p:spPr>
        <p:txBody>
          <a:bodyPr rtlCol="0"/>
          <a:lstStyle>
            <a:lvl1pPr algn="l">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30" name="投影片編號版面配置區 5">
            <a:extLst>
              <a:ext uri="{FF2B5EF4-FFF2-40B4-BE49-F238E27FC236}">
                <a16:creationId xmlns:a16="http://schemas.microsoft.com/office/drawing/2014/main" id="{CD8FBCDE-F8D9-49DC-B34B-2D3463C50930}"/>
              </a:ext>
            </a:extLst>
          </p:cNvPr>
          <p:cNvSpPr>
            <a:spLocks noGrp="1"/>
          </p:cNvSpPr>
          <p:nvPr>
            <p:ph type="sldNum" sz="quarter" idx="12"/>
          </p:nvPr>
        </p:nvSpPr>
        <p:spPr>
          <a:xfrm>
            <a:off x="10036628" y="6356350"/>
            <a:ext cx="1317171" cy="365125"/>
          </a:xfrm>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1042456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區段標頭">
    <p:bg>
      <p:bgPr>
        <a:solidFill>
          <a:schemeClr val="accent2"/>
        </a:solidFill>
        <a:effectLst/>
      </p:bgPr>
    </p:bg>
    <p:spTree>
      <p:nvGrpSpPr>
        <p:cNvPr id="1" name=""/>
        <p:cNvGrpSpPr/>
        <p:nvPr/>
      </p:nvGrpSpPr>
      <p:grpSpPr>
        <a:xfrm>
          <a:off x="0" y="0"/>
          <a:ext cx="0" cy="0"/>
          <a:chOff x="0" y="0"/>
          <a:chExt cx="0" cy="0"/>
        </a:xfrm>
      </p:grpSpPr>
      <p:pic>
        <p:nvPicPr>
          <p:cNvPr id="12" name="圖片 11" descr="包含戶外、天空、自然、沙丘的圖片&#10;&#10;自動產生的描述">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01"/>
          <a:stretch/>
        </p:blipFill>
        <p:spPr>
          <a:xfrm>
            <a:off x="0" y="0"/>
            <a:ext cx="4446270" cy="6879772"/>
          </a:xfrm>
          <a:prstGeom prst="rect">
            <a:avLst/>
          </a:prstGeom>
        </p:spPr>
      </p:pic>
      <p:cxnSp>
        <p:nvCxnSpPr>
          <p:cNvPr id="14" name="直線接點​​(S) 13">
            <a:extLst>
              <a:ext uri="{FF2B5EF4-FFF2-40B4-BE49-F238E27FC236}">
                <a16:creationId xmlns:a16="http://schemas.microsoft.com/office/drawing/2014/main" id="{E6BAFCD4-E08A-4CBF-B3C6-F99D6523EB03}"/>
              </a:ext>
            </a:extLst>
          </p:cNvPr>
          <p:cNvCxnSpPr>
            <a:cxnSpLocks/>
          </p:cNvCxnSpPr>
          <p:nvPr userDrawn="1"/>
        </p:nvCxnSpPr>
        <p:spPr>
          <a:xfrm flipH="1">
            <a:off x="3752850" y="4047144"/>
            <a:ext cx="84391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文字版面配置區 4">
            <a:extLst>
              <a:ext uri="{FF2B5EF4-FFF2-40B4-BE49-F238E27FC236}">
                <a16:creationId xmlns:a16="http://schemas.microsoft.com/office/drawing/2014/main" id="{7DB9F2E2-2FA7-41DA-91AC-B4A535BFF534}"/>
              </a:ext>
            </a:extLst>
          </p:cNvPr>
          <p:cNvSpPr>
            <a:spLocks noGrp="1" noChangeAspect="1"/>
          </p:cNvSpPr>
          <p:nvPr>
            <p:ph type="body" sz="quarter" idx="14"/>
          </p:nvPr>
        </p:nvSpPr>
        <p:spPr>
          <a:xfrm>
            <a:off x="2542032" y="1033272"/>
            <a:ext cx="4690872" cy="4690872"/>
          </a:xfrm>
          <a:noFill/>
        </p:spPr>
        <p:txBody>
          <a:bodyPr spcFirstLastPara="1" wrap="square" lIns="91440" tIns="45720" rIns="91440" bIns="45720" numCol="1" rtlCol="0">
            <a:prstTxWarp prst="textCircle">
              <a:avLst/>
            </a:prstTxWarp>
            <a:spAutoFit/>
          </a:bodyPr>
          <a:lstStyle>
            <a:lvl1pPr>
              <a:defRPr lang="en-US" sz="3200" b="0" cap="all" spc="0" baseline="0" dirty="0">
                <a:ln w="0"/>
                <a:solidFill>
                  <a:schemeClr val="accent1">
                    <a:lumMod val="75000"/>
                    <a:alpha val="70000"/>
                  </a:schemeClr>
                </a:solidFill>
                <a:latin typeface="Microsoft JhengHei UI" panose="020B0604030504040204" pitchFamily="34" charset="-120"/>
                <a:ea typeface="Microsoft JhengHei UI" panose="020B0604030504040204" pitchFamily="34" charset="-120"/>
              </a:defRPr>
            </a:lvl1pPr>
          </a:lstStyle>
          <a:p>
            <a:pPr marL="0" lvl="0" algn="ctr" rtl="0"/>
            <a:r>
              <a:rPr lang="zh-TW" altLang="en-US" noProof="0"/>
              <a:t>按一下以編輯母片文字樣式</a:t>
            </a:r>
          </a:p>
        </p:txBody>
      </p:sp>
      <p:sp>
        <p:nvSpPr>
          <p:cNvPr id="2" name="標題 1">
            <a:extLst>
              <a:ext uri="{FF2B5EF4-FFF2-40B4-BE49-F238E27FC236}">
                <a16:creationId xmlns:a16="http://schemas.microsoft.com/office/drawing/2014/main" id="{6C25C416-A3A2-4CF9-9532-2C0BFB51CFDF}"/>
              </a:ext>
            </a:extLst>
          </p:cNvPr>
          <p:cNvSpPr>
            <a:spLocks noGrp="1"/>
          </p:cNvSpPr>
          <p:nvPr>
            <p:ph type="ctrTitle"/>
          </p:nvPr>
        </p:nvSpPr>
        <p:spPr>
          <a:xfrm>
            <a:off x="3628558" y="2171699"/>
            <a:ext cx="7581900" cy="1681163"/>
          </a:xfrm>
        </p:spPr>
        <p:txBody>
          <a:bodyPr rtlCol="0" anchor="b">
            <a:noAutofit/>
          </a:bodyPr>
          <a:lstStyle>
            <a:lvl1pPr algn="l">
              <a:defRPr sz="6600">
                <a:solidFill>
                  <a:schemeClr val="accent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Tree>
    <p:extLst>
      <p:ext uri="{BB962C8B-B14F-4D97-AF65-F5344CB8AC3E}">
        <p14:creationId xmlns:p14="http://schemas.microsoft.com/office/powerpoint/2010/main" val="4808885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欄">
    <p:bg>
      <p:bgPr>
        <a:solidFill>
          <a:schemeClr val="accent1"/>
        </a:solidFill>
        <a:effectLst/>
      </p:bgPr>
    </p:bg>
    <p:spTree>
      <p:nvGrpSpPr>
        <p:cNvPr id="1" name=""/>
        <p:cNvGrpSpPr/>
        <p:nvPr/>
      </p:nvGrpSpPr>
      <p:grpSpPr>
        <a:xfrm>
          <a:off x="0" y="0"/>
          <a:ext cx="0" cy="0"/>
          <a:chOff x="0" y="0"/>
          <a:chExt cx="0" cy="0"/>
        </a:xfrm>
      </p:grpSpPr>
      <p:pic>
        <p:nvPicPr>
          <p:cNvPr id="4" name="圖片 3" descr="一群人正在騎馬&#10;&#10;以中可信度自動產生的描述">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52230D65-DB5A-4BE3-9C4F-2537D5FDECB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ZA" noProof="0"/>
          </a:p>
        </p:txBody>
      </p:sp>
      <p:sp>
        <p:nvSpPr>
          <p:cNvPr id="9" name="文字版面配置區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356050" y="3971432"/>
            <a:ext cx="1980000" cy="360000"/>
          </a:xfrm>
        </p:spPr>
        <p:txBody>
          <a:bodyPr rtlCol="0"/>
          <a:lstStyle>
            <a:lvl1pPr marL="0" indent="0" algn="ctr">
              <a:buFont typeface="Arial" panose="020B0604020202020204" pitchFamily="34" charset="0"/>
              <a:buNone/>
              <a:defRPr sz="1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1</a:t>
            </a:r>
            <a:endParaRPr lang="zh-TW" altLang="en-ZA" noProof="0"/>
          </a:p>
        </p:txBody>
      </p:sp>
      <p:sp>
        <p:nvSpPr>
          <p:cNvPr id="10" name="文字版面配置區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356050" y="4644390"/>
            <a:ext cx="1980000"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1" name="文字版面配置區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06000" y="3971432"/>
            <a:ext cx="1980000" cy="360000"/>
          </a:xfrm>
        </p:spPr>
        <p:txBody>
          <a:bodyPr rtlCol="0"/>
          <a:lstStyle>
            <a:lvl1pPr marL="0" indent="0" algn="ctr">
              <a:buFont typeface="Arial" panose="020B0604020202020204" pitchFamily="34" charset="0"/>
              <a:buNone/>
              <a:defRPr sz="1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2</a:t>
            </a:r>
            <a:endParaRPr lang="zh-TW" altLang="en-ZA" noProof="0"/>
          </a:p>
        </p:txBody>
      </p:sp>
      <p:sp>
        <p:nvSpPr>
          <p:cNvPr id="12" name="文字版面配置區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06000" y="4644390"/>
            <a:ext cx="1980000"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3" name="文字版面配置區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855950" y="3971432"/>
            <a:ext cx="1980000" cy="360000"/>
          </a:xfrm>
        </p:spPr>
        <p:txBody>
          <a:bodyPr rtlCol="0"/>
          <a:lstStyle>
            <a:lvl1pPr marL="0" indent="0" algn="ctr">
              <a:buFont typeface="Arial" panose="020B0604020202020204" pitchFamily="34" charset="0"/>
              <a:buNone/>
              <a:defRPr sz="18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 </a:t>
            </a:r>
            <a:r>
              <a:rPr lang="en-US" altLang="zh-TW" noProof="0"/>
              <a:t>3</a:t>
            </a:r>
            <a:endParaRPr lang="zh-TW" altLang="en-ZA" noProof="0"/>
          </a:p>
        </p:txBody>
      </p:sp>
      <p:sp>
        <p:nvSpPr>
          <p:cNvPr id="14" name="文字版面配置區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855950" y="4644390"/>
            <a:ext cx="1980000" cy="1116118"/>
          </a:xfrm>
        </p:spPr>
        <p:txBody>
          <a:bodyPr rtlCol="0">
            <a:normAutofit/>
          </a:bodyPr>
          <a:lstStyle>
            <a:lvl1pPr marL="0" indent="0" algn="ctr">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stStyle>
          <a:p>
            <a:pPr lvl="0" rtl="0"/>
            <a:r>
              <a:rPr lang="zh-TW" altLang="en-US" noProof="0"/>
              <a:t>項目符號描述</a:t>
            </a:r>
            <a:endParaRPr lang="zh-TW" altLang="en-ZA" noProof="0"/>
          </a:p>
        </p:txBody>
      </p:sp>
      <p:sp>
        <p:nvSpPr>
          <p:cNvPr id="16" name="內容版面配置區 15">
            <a:extLst>
              <a:ext uri="{FF2B5EF4-FFF2-40B4-BE49-F238E27FC236}">
                <a16:creationId xmlns:a16="http://schemas.microsoft.com/office/drawing/2014/main" id="{FF934EF9-BF0B-4A73-8F03-1BA80EE0608B}"/>
              </a:ext>
            </a:extLst>
          </p:cNvPr>
          <p:cNvSpPr>
            <a:spLocks noGrp="1"/>
          </p:cNvSpPr>
          <p:nvPr>
            <p:ph sz="quarter" idx="46"/>
          </p:nvPr>
        </p:nvSpPr>
        <p:spPr>
          <a:xfrm>
            <a:off x="2602150" y="2209231"/>
            <a:ext cx="1487800" cy="1487801"/>
          </a:xfrm>
        </p:spPr>
        <p:txBody>
          <a:bodyPr rtlCol="0"/>
          <a:lstStyle>
            <a:lvl1pPr marL="0" indent="0">
              <a:buNone/>
              <a:defRPr>
                <a:solidFill>
                  <a:schemeClr val="accent3"/>
                </a:solidFill>
                <a:latin typeface="Microsoft JhengHei UI" panose="020B0604030504040204" pitchFamily="34" charset="-120"/>
                <a:ea typeface="Microsoft JhengHei UI" panose="020B0604030504040204" pitchFamily="34" charset="-120"/>
              </a:defRPr>
            </a:lvl1pPr>
          </a:lstStyle>
          <a:p>
            <a:pPr lvl="0" rtl="0"/>
            <a:endParaRPr lang="zh-TW" altLang="en-US" noProof="0"/>
          </a:p>
        </p:txBody>
      </p:sp>
      <p:sp>
        <p:nvSpPr>
          <p:cNvPr id="23" name="內容版面配置區 15">
            <a:extLst>
              <a:ext uri="{FF2B5EF4-FFF2-40B4-BE49-F238E27FC236}">
                <a16:creationId xmlns:a16="http://schemas.microsoft.com/office/drawing/2014/main" id="{B86A7EE6-1FE6-48B5-8747-AB276F95128F}"/>
              </a:ext>
            </a:extLst>
          </p:cNvPr>
          <p:cNvSpPr>
            <a:spLocks noGrp="1"/>
          </p:cNvSpPr>
          <p:nvPr>
            <p:ph sz="quarter" idx="49"/>
          </p:nvPr>
        </p:nvSpPr>
        <p:spPr>
          <a:xfrm>
            <a:off x="5352100" y="2209231"/>
            <a:ext cx="1487800" cy="1487801"/>
          </a:xfrm>
        </p:spPr>
        <p:txBody>
          <a:bodyPr rtlCol="0"/>
          <a:lstStyle>
            <a:lvl1pPr marL="0" indent="0">
              <a:buNone/>
              <a:defRPr>
                <a:solidFill>
                  <a:schemeClr val="accent3"/>
                </a:solidFill>
                <a:latin typeface="Microsoft JhengHei UI" panose="020B0604030504040204" pitchFamily="34" charset="-120"/>
                <a:ea typeface="Microsoft JhengHei UI" panose="020B0604030504040204" pitchFamily="34" charset="-120"/>
              </a:defRPr>
            </a:lvl1pPr>
          </a:lstStyle>
          <a:p>
            <a:pPr lvl="0" rtl="0"/>
            <a:endParaRPr lang="zh-TW" altLang="en-US" noProof="0"/>
          </a:p>
        </p:txBody>
      </p:sp>
      <p:sp>
        <p:nvSpPr>
          <p:cNvPr id="24" name="內容版面配置區 15">
            <a:extLst>
              <a:ext uri="{FF2B5EF4-FFF2-40B4-BE49-F238E27FC236}">
                <a16:creationId xmlns:a16="http://schemas.microsoft.com/office/drawing/2014/main" id="{5C937C49-EB73-4979-B8CF-CACF0EA242DA}"/>
              </a:ext>
            </a:extLst>
          </p:cNvPr>
          <p:cNvSpPr>
            <a:spLocks noGrp="1"/>
          </p:cNvSpPr>
          <p:nvPr>
            <p:ph sz="quarter" idx="50"/>
          </p:nvPr>
        </p:nvSpPr>
        <p:spPr>
          <a:xfrm>
            <a:off x="8102050" y="2209231"/>
            <a:ext cx="1487800" cy="1487801"/>
          </a:xfrm>
        </p:spPr>
        <p:txBody>
          <a:bodyPr rtlCol="0"/>
          <a:lstStyle>
            <a:lvl1pPr marL="0" indent="0">
              <a:buNone/>
              <a:defRPr>
                <a:solidFill>
                  <a:schemeClr val="accent3"/>
                </a:solidFill>
                <a:latin typeface="Microsoft JhengHei UI" panose="020B0604030504040204" pitchFamily="34" charset="-120"/>
                <a:ea typeface="Microsoft JhengHei UI" panose="020B0604030504040204" pitchFamily="34" charset="-120"/>
              </a:defRPr>
            </a:lvl1pPr>
          </a:lstStyle>
          <a:p>
            <a:pPr lvl="0" rtl="0"/>
            <a:endParaRPr lang="zh-TW" altLang="en-US" noProof="0"/>
          </a:p>
        </p:txBody>
      </p:sp>
      <p:cxnSp>
        <p:nvCxnSpPr>
          <p:cNvPr id="26" name="直線接點​​(S) 25">
            <a:extLst>
              <a:ext uri="{FF2B5EF4-FFF2-40B4-BE49-F238E27FC236}">
                <a16:creationId xmlns:a16="http://schemas.microsoft.com/office/drawing/2014/main" id="{C2FC193C-7F61-40CA-B97F-DE9D338DC965}"/>
              </a:ext>
            </a:extLst>
          </p:cNvPr>
          <p:cNvCxnSpPr>
            <a:cxnSpLocks/>
          </p:cNvCxnSpPr>
          <p:nvPr userDrawn="1"/>
        </p:nvCxnSpPr>
        <p:spPr>
          <a:xfrm>
            <a:off x="288885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線接點​​(S) 27">
            <a:extLst>
              <a:ext uri="{FF2B5EF4-FFF2-40B4-BE49-F238E27FC236}">
                <a16:creationId xmlns:a16="http://schemas.microsoft.com/office/drawing/2014/main" id="{BD86C94F-FF53-46BA-B125-57E5D572D064}"/>
              </a:ext>
            </a:extLst>
          </p:cNvPr>
          <p:cNvCxnSpPr>
            <a:cxnSpLocks/>
          </p:cNvCxnSpPr>
          <p:nvPr userDrawn="1"/>
        </p:nvCxnSpPr>
        <p:spPr>
          <a:xfrm>
            <a:off x="563880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線接點​​(S) 29">
            <a:extLst>
              <a:ext uri="{FF2B5EF4-FFF2-40B4-BE49-F238E27FC236}">
                <a16:creationId xmlns:a16="http://schemas.microsoft.com/office/drawing/2014/main" id="{BFC882BF-032B-4B67-AF3E-CF79FBCC4FD4}"/>
              </a:ext>
            </a:extLst>
          </p:cNvPr>
          <p:cNvCxnSpPr>
            <a:cxnSpLocks/>
          </p:cNvCxnSpPr>
          <p:nvPr userDrawn="1"/>
        </p:nvCxnSpPr>
        <p:spPr>
          <a:xfrm>
            <a:off x="8358922"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頁尾版面配置區 5">
            <a:extLst>
              <a:ext uri="{FF2B5EF4-FFF2-40B4-BE49-F238E27FC236}">
                <a16:creationId xmlns:a16="http://schemas.microsoft.com/office/drawing/2014/main" id="{148E808A-AB67-4B52-B35C-7487342F4ADD}"/>
              </a:ext>
            </a:extLst>
          </p:cNvPr>
          <p:cNvSpPr>
            <a:spLocks noGrp="1"/>
          </p:cNvSpPr>
          <p:nvPr>
            <p:ph type="ftr" sz="quarter" idx="10"/>
          </p:nvPr>
        </p:nvSpPr>
        <p:spPr>
          <a:xfrm>
            <a:off x="4038600" y="6497865"/>
            <a:ext cx="41148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29" name="投影片編號版面配置區 6">
            <a:extLst>
              <a:ext uri="{FF2B5EF4-FFF2-40B4-BE49-F238E27FC236}">
                <a16:creationId xmlns:a16="http://schemas.microsoft.com/office/drawing/2014/main" id="{88B2564D-D1B9-47FE-9DC9-1BB5316148CE}"/>
              </a:ext>
            </a:extLst>
          </p:cNvPr>
          <p:cNvSpPr>
            <a:spLocks noGrp="1"/>
          </p:cNvSpPr>
          <p:nvPr>
            <p:ph type="sldNum" sz="quarter" idx="11"/>
          </p:nvPr>
        </p:nvSpPr>
        <p:spPr>
          <a:xfrm>
            <a:off x="8610600" y="6497865"/>
            <a:ext cx="2743200" cy="365125"/>
          </a:xfrm>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19B51A1E-902D-48AF-9020-955120F399B6}" type="slidenum">
              <a:rPr lang="en-ZA" altLang="zh-TW" noProof="0" smtClean="0"/>
              <a:pPr/>
              <a:t>‹#›</a:t>
            </a:fld>
            <a:endParaRPr lang="zh-TW" altLang="en-US" noProof="0"/>
          </a:p>
        </p:txBody>
      </p:sp>
      <p:sp>
        <p:nvSpPr>
          <p:cNvPr id="31" name="日期版面配置區 3">
            <a:extLst>
              <a:ext uri="{FF2B5EF4-FFF2-40B4-BE49-F238E27FC236}">
                <a16:creationId xmlns:a16="http://schemas.microsoft.com/office/drawing/2014/main" id="{E250C28C-FA72-4324-9DA9-3AE75077DBD1}"/>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Tree>
    <p:extLst>
      <p:ext uri="{BB962C8B-B14F-4D97-AF65-F5344CB8AC3E}">
        <p14:creationId xmlns:p14="http://schemas.microsoft.com/office/powerpoint/2010/main" val="1558022936"/>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preserve="1" userDrawn="1">
  <p:cSld name="3 點與 2 張圖片">
    <p:bg>
      <p:bgPr>
        <a:solidFill>
          <a:schemeClr val="accent1"/>
        </a:solidFill>
        <a:effectLst/>
      </p:bgPr>
    </p:bg>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9025" y="0"/>
            <a:ext cx="4752975" cy="6858000"/>
          </a:xfrm>
          <a:prstGeom prst="rect">
            <a:avLst/>
          </a:prstGeom>
        </p:spPr>
      </p:pic>
      <p:sp>
        <p:nvSpPr>
          <p:cNvPr id="2" name="標題 1">
            <a:extLst>
              <a:ext uri="{FF2B5EF4-FFF2-40B4-BE49-F238E27FC236}">
                <a16:creationId xmlns:a16="http://schemas.microsoft.com/office/drawing/2014/main" id="{9DE3D039-0A18-4031-8A63-D83666B066F6}"/>
              </a:ext>
            </a:extLst>
          </p:cNvPr>
          <p:cNvSpPr>
            <a:spLocks noGrp="1"/>
          </p:cNvSpPr>
          <p:nvPr>
            <p:ph type="title"/>
          </p:nvPr>
        </p:nvSpPr>
        <p:spPr>
          <a:xfrm>
            <a:off x="838200" y="473869"/>
            <a:ext cx="4603750" cy="1226572"/>
          </a:xfrm>
        </p:spPr>
        <p:txBody>
          <a:bodyPr rtlCol="0" anchor="b">
            <a:normAutofit/>
          </a:bodyPr>
          <a:lstStyle>
            <a:lvl1pPr>
              <a:defRPr sz="4400">
                <a:solidFill>
                  <a:schemeClr val="accent3"/>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77438815-B9AF-4BA5-B8D6-3311C4949FAD}"/>
              </a:ext>
            </a:extLst>
          </p:cNvPr>
          <p:cNvSpPr>
            <a:spLocks noGrp="1"/>
          </p:cNvSpPr>
          <p:nvPr>
            <p:ph type="body" idx="1"/>
          </p:nvPr>
        </p:nvSpPr>
        <p:spPr>
          <a:xfrm>
            <a:off x="3771900" y="2260384"/>
            <a:ext cx="2838444" cy="1226572"/>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4" name="日期版面配置區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5" name="頁尾版面配置區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lvl1pPr>
              <a:defRPr>
                <a:solidFill>
                  <a:schemeClr val="accent3">
                    <a:lumMod val="60000"/>
                    <a:lumOff val="40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lvl1pPr>
              <a:defRPr>
                <a:solidFill>
                  <a:schemeClr val="accent1"/>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
        <p:nvSpPr>
          <p:cNvPr id="12" name="圖片版面配置區 11">
            <a:extLst>
              <a:ext uri="{FF2B5EF4-FFF2-40B4-BE49-F238E27FC236}">
                <a16:creationId xmlns:a16="http://schemas.microsoft.com/office/drawing/2014/main" id="{8C140FD9-A97C-40A2-A8B8-84D503A3C4BD}"/>
              </a:ext>
            </a:extLst>
          </p:cNvPr>
          <p:cNvSpPr>
            <a:spLocks noGrp="1"/>
          </p:cNvSpPr>
          <p:nvPr>
            <p:ph type="pic" sz="quarter" idx="13"/>
          </p:nvPr>
        </p:nvSpPr>
        <p:spPr>
          <a:xfrm>
            <a:off x="7923213" y="525463"/>
            <a:ext cx="3784599" cy="2629175"/>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cxnSp>
        <p:nvCxnSpPr>
          <p:cNvPr id="14" name="直線接點​​(S) 13">
            <a:extLst>
              <a:ext uri="{FF2B5EF4-FFF2-40B4-BE49-F238E27FC236}">
                <a16:creationId xmlns:a16="http://schemas.microsoft.com/office/drawing/2014/main" id="{7A83CD18-0EF9-4AC6-87C8-0A5C8F9F2CA9}"/>
              </a:ext>
            </a:extLst>
          </p:cNvPr>
          <p:cNvCxnSpPr>
            <a:cxnSpLocks/>
          </p:cNvCxnSpPr>
          <p:nvPr userDrawn="1"/>
        </p:nvCxnSpPr>
        <p:spPr>
          <a:xfrm>
            <a:off x="947991" y="3459082"/>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文字版面配置區 2">
            <a:extLst>
              <a:ext uri="{FF2B5EF4-FFF2-40B4-BE49-F238E27FC236}">
                <a16:creationId xmlns:a16="http://schemas.microsoft.com/office/drawing/2014/main" id="{EB506012-914F-463E-9582-CE719EAD470E}"/>
              </a:ext>
            </a:extLst>
          </p:cNvPr>
          <p:cNvSpPr>
            <a:spLocks noGrp="1"/>
          </p:cNvSpPr>
          <p:nvPr>
            <p:ph type="body" idx="15"/>
          </p:nvPr>
        </p:nvSpPr>
        <p:spPr>
          <a:xfrm>
            <a:off x="857251" y="2260384"/>
            <a:ext cx="2381245" cy="524308"/>
          </a:xfrm>
        </p:spPr>
        <p:txBody>
          <a:bodyPr rtlCol="0">
            <a:noAutofit/>
          </a:bodyPr>
          <a:lstStyle>
            <a:lvl1pPr marL="0" indent="0">
              <a:buNone/>
              <a:defRPr sz="28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a:t>
            </a:r>
          </a:p>
        </p:txBody>
      </p:sp>
      <p:sp>
        <p:nvSpPr>
          <p:cNvPr id="20" name="文字版面配置區 2">
            <a:extLst>
              <a:ext uri="{FF2B5EF4-FFF2-40B4-BE49-F238E27FC236}">
                <a16:creationId xmlns:a16="http://schemas.microsoft.com/office/drawing/2014/main" id="{3B07FC46-2A60-4E96-A309-C03E813082E8}"/>
              </a:ext>
            </a:extLst>
          </p:cNvPr>
          <p:cNvSpPr>
            <a:spLocks noGrp="1"/>
          </p:cNvSpPr>
          <p:nvPr>
            <p:ph type="body" idx="16"/>
          </p:nvPr>
        </p:nvSpPr>
        <p:spPr>
          <a:xfrm>
            <a:off x="3771900" y="3652757"/>
            <a:ext cx="2838444" cy="1226572"/>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1" name="文字版面配置區 2">
            <a:extLst>
              <a:ext uri="{FF2B5EF4-FFF2-40B4-BE49-F238E27FC236}">
                <a16:creationId xmlns:a16="http://schemas.microsoft.com/office/drawing/2014/main" id="{70CB8BDA-C60A-4110-9D29-E59BA67AAD0C}"/>
              </a:ext>
            </a:extLst>
          </p:cNvPr>
          <p:cNvSpPr>
            <a:spLocks noGrp="1"/>
          </p:cNvSpPr>
          <p:nvPr>
            <p:ph type="body" idx="17"/>
          </p:nvPr>
        </p:nvSpPr>
        <p:spPr>
          <a:xfrm>
            <a:off x="857251" y="3652757"/>
            <a:ext cx="2381245" cy="524308"/>
          </a:xfrm>
        </p:spPr>
        <p:txBody>
          <a:bodyPr rtlCol="0">
            <a:noAutofit/>
          </a:bodyPr>
          <a:lstStyle>
            <a:lvl1pPr marL="0" indent="0">
              <a:buNone/>
              <a:defRPr sz="28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a:t>
            </a:r>
          </a:p>
        </p:txBody>
      </p:sp>
      <p:sp>
        <p:nvSpPr>
          <p:cNvPr id="22" name="文字版面配置區 2">
            <a:extLst>
              <a:ext uri="{FF2B5EF4-FFF2-40B4-BE49-F238E27FC236}">
                <a16:creationId xmlns:a16="http://schemas.microsoft.com/office/drawing/2014/main" id="{7DB6CAB0-C8FA-4599-AB8C-A2AEED800C6B}"/>
              </a:ext>
            </a:extLst>
          </p:cNvPr>
          <p:cNvSpPr>
            <a:spLocks noGrp="1"/>
          </p:cNvSpPr>
          <p:nvPr>
            <p:ph type="body" idx="18"/>
          </p:nvPr>
        </p:nvSpPr>
        <p:spPr>
          <a:xfrm>
            <a:off x="3771900" y="5054655"/>
            <a:ext cx="2838444" cy="1226572"/>
          </a:xfrm>
        </p:spPr>
        <p:txBody>
          <a:bodyPr rtlCol="0">
            <a:normAutofit/>
          </a:bodyPr>
          <a:lstStyle>
            <a:lvl1pPr marL="0" indent="0">
              <a:lnSpc>
                <a:spcPts val="1700"/>
              </a:lnSpc>
              <a:buNone/>
              <a:defRPr sz="12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23" name="文字版面配置區 2">
            <a:extLst>
              <a:ext uri="{FF2B5EF4-FFF2-40B4-BE49-F238E27FC236}">
                <a16:creationId xmlns:a16="http://schemas.microsoft.com/office/drawing/2014/main" id="{7659D317-0B72-4047-84EB-EF154C96B979}"/>
              </a:ext>
            </a:extLst>
          </p:cNvPr>
          <p:cNvSpPr>
            <a:spLocks noGrp="1"/>
          </p:cNvSpPr>
          <p:nvPr>
            <p:ph type="body" idx="19"/>
          </p:nvPr>
        </p:nvSpPr>
        <p:spPr>
          <a:xfrm>
            <a:off x="857251" y="5054655"/>
            <a:ext cx="2381245" cy="524308"/>
          </a:xfrm>
        </p:spPr>
        <p:txBody>
          <a:bodyPr rtlCol="0">
            <a:noAutofit/>
          </a:bodyPr>
          <a:lstStyle>
            <a:lvl1pPr marL="0" indent="0">
              <a:buNone/>
              <a:defRPr sz="2800">
                <a:solidFill>
                  <a:schemeClr val="accent3"/>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a:t>
            </a:r>
          </a:p>
        </p:txBody>
      </p:sp>
      <p:sp>
        <p:nvSpPr>
          <p:cNvPr id="26" name="圖片版面配置區 11">
            <a:extLst>
              <a:ext uri="{FF2B5EF4-FFF2-40B4-BE49-F238E27FC236}">
                <a16:creationId xmlns:a16="http://schemas.microsoft.com/office/drawing/2014/main" id="{974B9287-7FD2-4AE5-BA59-7B3E9C8B5FCC}"/>
              </a:ext>
            </a:extLst>
          </p:cNvPr>
          <p:cNvSpPr>
            <a:spLocks noGrp="1"/>
          </p:cNvSpPr>
          <p:nvPr>
            <p:ph type="pic" sz="quarter" idx="20"/>
          </p:nvPr>
        </p:nvSpPr>
        <p:spPr>
          <a:xfrm>
            <a:off x="7923213" y="3632600"/>
            <a:ext cx="3784599" cy="2629175"/>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endParaRPr lang="zh-TW" altLang="en-US" noProof="0"/>
          </a:p>
        </p:txBody>
      </p:sp>
      <p:cxnSp>
        <p:nvCxnSpPr>
          <p:cNvPr id="15" name="直線接點​​(S) 14">
            <a:extLst>
              <a:ext uri="{FF2B5EF4-FFF2-40B4-BE49-F238E27FC236}">
                <a16:creationId xmlns:a16="http://schemas.microsoft.com/office/drawing/2014/main" id="{7620A735-5706-4C08-8345-E542A71DCF4C}"/>
              </a:ext>
            </a:extLst>
          </p:cNvPr>
          <p:cNvCxnSpPr>
            <a:cxnSpLocks/>
          </p:cNvCxnSpPr>
          <p:nvPr userDrawn="1"/>
        </p:nvCxnSpPr>
        <p:spPr>
          <a:xfrm>
            <a:off x="947991" y="4873016"/>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29970"/>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133.xml" Id="rId13" /><Relationship Type="http://schemas.openxmlformats.org/officeDocument/2006/relationships/slideLayout" Target="/ppt/slideLayouts/slideLayout184.xml" Id="rId18" /><Relationship Type="http://schemas.openxmlformats.org/officeDocument/2006/relationships/slideLayout" Target="/ppt/slideLayouts/slideLayout35.xml" Id="rId3" /><Relationship Type="http://schemas.openxmlformats.org/officeDocument/2006/relationships/slideLayout" Target="/ppt/slideLayouts/slideLayout216.xml" Id="rId21" /><Relationship Type="http://schemas.openxmlformats.org/officeDocument/2006/relationships/slideLayout" Target="/ppt/slideLayouts/slideLayout77.xml" Id="rId7" /><Relationship Type="http://schemas.openxmlformats.org/officeDocument/2006/relationships/slideLayout" Target="/ppt/slideLayouts/slideLayout128.xml" Id="rId12" /><Relationship Type="http://schemas.openxmlformats.org/officeDocument/2006/relationships/slideLayout" Target="/ppt/slideLayouts/slideLayout179.xml" Id="rId17" /><Relationship Type="http://schemas.openxmlformats.org/officeDocument/2006/relationships/slideLayout" Target="/ppt/slideLayouts/slideLayout210.xml" Id="rId2" /><Relationship Type="http://schemas.openxmlformats.org/officeDocument/2006/relationships/slideLayout" Target="/ppt/slideLayouts/slideLayout1611.xml" Id="rId16" /><Relationship Type="http://schemas.openxmlformats.org/officeDocument/2006/relationships/slideLayout" Target="/ppt/slideLayouts/slideLayout2012.xml" Id="rId20" /><Relationship Type="http://schemas.openxmlformats.org/officeDocument/2006/relationships/slideLayout" Target="/ppt/slideLayouts/slideLayout113.xml" Id="rId1" /><Relationship Type="http://schemas.openxmlformats.org/officeDocument/2006/relationships/slideLayout" Target="/ppt/slideLayouts/slideLayout614.xml" Id="rId6" /><Relationship Type="http://schemas.openxmlformats.org/officeDocument/2006/relationships/slideLayout" Target="/ppt/slideLayouts/slideLayout1115.xml" Id="rId11" /><Relationship Type="http://schemas.openxmlformats.org/officeDocument/2006/relationships/slideLayout" Target="/ppt/slideLayouts/slideLayout516.xml" Id="rId5" /><Relationship Type="http://schemas.openxmlformats.org/officeDocument/2006/relationships/slideLayout" Target="/ppt/slideLayouts/slideLayout1517.xml" Id="rId15" /><Relationship Type="http://schemas.openxmlformats.org/officeDocument/2006/relationships/slideLayout" Target="/ppt/slideLayouts/slideLayout1018.xml" Id="rId10" /><Relationship Type="http://schemas.openxmlformats.org/officeDocument/2006/relationships/slideLayout" Target="/ppt/slideLayouts/slideLayout1919.xml" Id="rId19" /><Relationship Type="http://schemas.openxmlformats.org/officeDocument/2006/relationships/slideLayout" Target="/ppt/slideLayouts/slideLayout41.xml" Id="rId4" /><Relationship Type="http://schemas.openxmlformats.org/officeDocument/2006/relationships/slideLayout" Target="/ppt/slideLayouts/slideLayout920.xml" Id="rId9" /><Relationship Type="http://schemas.openxmlformats.org/officeDocument/2006/relationships/slideLayout" Target="/ppt/slideLayouts/slideLayout1421.xml" Id="rId14" /><Relationship Type="http://schemas.openxmlformats.org/officeDocument/2006/relationships/theme" Target="/ppt/theme/theme12.xml" Id="rId22"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r>
              <a:rPr lang="en-US" altLang="zh-TW" noProof="0"/>
              <a:t>20XX/6/22</a:t>
            </a:r>
            <a:endParaRPr lang="zh-TW" altLang="en-US" noProof="0"/>
          </a:p>
        </p:txBody>
      </p:sp>
      <p:sp>
        <p:nvSpPr>
          <p:cNvPr id="5" name="頁尾版面配置區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r>
              <a:rPr lang="zh-TW" altLang="en-US" noProof="0"/>
              <a:t>募資簡報</a:t>
            </a:r>
          </a:p>
        </p:txBody>
      </p:sp>
      <p:sp>
        <p:nvSpPr>
          <p:cNvPr id="6" name="投影片編號版面配置區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Microsoft JhengHei UI" panose="020B0604030504040204" pitchFamily="34" charset="-120"/>
                <a:ea typeface="Microsoft JhengHei UI" panose="020B0604030504040204" pitchFamily="34" charset="-120"/>
              </a:defRPr>
            </a:lvl1pPr>
          </a:lstStyle>
          <a:p>
            <a:fld id="{B5CEABB6-07DC-46E8-9B57-56EC44A396E5}" type="slidenum">
              <a:rPr lang="en-US" altLang="zh-TW" noProof="0" smtClean="0"/>
              <a:pPr/>
              <a:t>‹#›</a:t>
            </a:fld>
            <a:endParaRPr lang="zh-TW" altLang="en-US"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4" r:id="rId5"/>
    <p:sldLayoutId id="2147483667" r:id="rId6"/>
    <p:sldLayoutId id="2147483668" r:id="rId7"/>
    <p:sldLayoutId id="2147483669" r:id="rId8"/>
    <p:sldLayoutId id="2147483671" r:id="rId9"/>
    <p:sldLayoutId id="2147483672" r:id="rId10"/>
    <p:sldLayoutId id="2147483653" r:id="rId11"/>
    <p:sldLayoutId id="2147483663" r:id="rId12"/>
    <p:sldLayoutId id="2147483666" r:id="rId13"/>
    <p:sldLayoutId id="2147483678" r:id="rId14"/>
    <p:sldLayoutId id="2147483680" r:id="rId15"/>
    <p:sldLayoutId id="2147483679" r:id="rId16"/>
    <p:sldLayoutId id="2147483674" r:id="rId17"/>
    <p:sldLayoutId id="2147483675" r:id="rId18"/>
    <p:sldLayoutId id="2147483655" r:id="rId19"/>
    <p:sldLayoutId id="2147483676" r:id="rId20"/>
    <p:sldLayoutId id="2147483677" r:id="rId21"/>
  </p:sldLayoutIdLst>
  <p:hf hdr="0" dt="0"/>
  <p:txStyles>
    <p:titleStyle>
      <a:lvl1pPr algn="l" defTabSz="914400" rtl="0" eaLnBrk="1" latinLnBrk="0" hangingPunct="1">
        <a:lnSpc>
          <a:spcPct val="90000"/>
        </a:lnSpc>
        <a:spcBef>
          <a:spcPct val="0"/>
        </a:spcBef>
        <a:buNone/>
        <a:defRPr sz="4400"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18.xml.rels>&#65279;<?xml version="1.0" encoding="utf-8"?><Relationships xmlns="http://schemas.openxmlformats.org/package/2006/relationships"><Relationship Type="http://schemas.openxmlformats.org/officeDocument/2006/relationships/notesSlide" Target="/ppt/notesSlides/notesSlide1018.xml" Id="rId2" /><Relationship Type="http://schemas.openxmlformats.org/officeDocument/2006/relationships/slideLayout" Target="/ppt/slideLayouts/slideLayout1018.xml" Id="rId1" /></Relationships>
</file>

<file path=ppt/slides/_rels/slide1113.xml.rels>&#65279;<?xml version="1.0" encoding="utf-8"?><Relationships xmlns="http://schemas.openxmlformats.org/package/2006/relationships"><Relationship Type="http://schemas.openxmlformats.org/officeDocument/2006/relationships/notesSlide" Target="/ppt/notesSlides/notesSlide1113.xml" Id="rId2" /><Relationship Type="http://schemas.openxmlformats.org/officeDocument/2006/relationships/slideLayout" Target="/ppt/slideLayouts/slideLayout1115.xml" Id="rId1" /></Relationships>
</file>

<file path=ppt/slides/_rels/slide112.xml.rels>&#65279;<?xml version="1.0" encoding="utf-8"?><Relationships xmlns="http://schemas.openxmlformats.org/package/2006/relationships"><Relationship Type="http://schemas.openxmlformats.org/officeDocument/2006/relationships/image" Target="/ppt/media/image1733.jpeg" Id="rId3" /><Relationship Type="http://schemas.openxmlformats.org/officeDocument/2006/relationships/notesSlide" Target="/ppt/notesSlides/notesSlide112.xml" Id="rId2" /><Relationship Type="http://schemas.openxmlformats.org/officeDocument/2006/relationships/slideLayout" Target="/ppt/slideLayouts/slideLayout113.xml" Id="rId1" /></Relationships>
</file>

<file path=ppt/slides/_rels/slide128.xml.rels>&#65279;<?xml version="1.0" encoding="utf-8"?><Relationships xmlns="http://schemas.openxmlformats.org/package/2006/relationships"><Relationship Type="http://schemas.openxmlformats.org/officeDocument/2006/relationships/notesSlide" Target="/ppt/notesSlides/notesSlide128.xml" Id="rId2" /><Relationship Type="http://schemas.openxmlformats.org/officeDocument/2006/relationships/slideLayout" Target="/ppt/slideLayouts/slideLayout128.xml" Id="rId1" /></Relationships>
</file>

<file path=ppt/slides/_rels/slide137.xml.rels>&#65279;<?xml version="1.0" encoding="utf-8"?><Relationships xmlns="http://schemas.openxmlformats.org/package/2006/relationships"><Relationship Type="http://schemas.openxmlformats.org/officeDocument/2006/relationships/notesSlide" Target="/ppt/notesSlides/notesSlide137.xml" Id="rId2" /><Relationship Type="http://schemas.openxmlformats.org/officeDocument/2006/relationships/slideLayout" Target="/ppt/slideLayouts/slideLayout133.xml" Id="rId1" /></Relationships>
</file>

<file path=ppt/slides/_rels/slide143.xml.rels>&#65279;<?xml version="1.0" encoding="utf-8"?><Relationships xmlns="http://schemas.openxmlformats.org/package/2006/relationships"><Relationship Type="http://schemas.openxmlformats.org/officeDocument/2006/relationships/notesSlide" Target="/ppt/notesSlides/notesSlide143.xml" Id="rId2" /><Relationship Type="http://schemas.openxmlformats.org/officeDocument/2006/relationships/slideLayout" Target="/ppt/slideLayouts/slideLayout1517.xml" Id="rId1" /></Relationships>
</file>

<file path=ppt/slides/_rels/slide1516.xml.rels>&#65279;<?xml version="1.0" encoding="utf-8"?><Relationships xmlns="http://schemas.openxmlformats.org/package/2006/relationships"><Relationship Type="http://schemas.openxmlformats.org/officeDocument/2006/relationships/notesSlide" Target="/ppt/notesSlides/notesSlide1516.xml" Id="rId2" /><Relationship Type="http://schemas.openxmlformats.org/officeDocument/2006/relationships/slideLayout" Target="/ppt/slideLayouts/slideLayout1611.xml" Id="rId1" /></Relationships>
</file>

<file path=ppt/slides/_rels/slide169.xml.rels>&#65279;<?xml version="1.0" encoding="utf-8"?><Relationships xmlns="http://schemas.openxmlformats.org/package/2006/relationships"><Relationship Type="http://schemas.openxmlformats.org/officeDocument/2006/relationships/image" Target="/ppt/media/image3828.jpeg" Id="rId3" /><Relationship Type="http://schemas.openxmlformats.org/officeDocument/2006/relationships/notesSlide" Target="/ppt/notesSlides/notesSlide169.xml" Id="rId2" /><Relationship Type="http://schemas.openxmlformats.org/officeDocument/2006/relationships/slideLayout" Target="/ppt/slideLayouts/slideLayout179.xml" Id="rId1" /><Relationship Type="http://schemas.openxmlformats.org/officeDocument/2006/relationships/image" Target="/ppt/media/image4129.jpeg" Id="rId6" /><Relationship Type="http://schemas.openxmlformats.org/officeDocument/2006/relationships/image" Target="/ppt/media/image4030.jpeg" Id="rId5" /><Relationship Type="http://schemas.openxmlformats.org/officeDocument/2006/relationships/image" Target="/ppt/media/image3931.jpeg" Id="rId4" /></Relationships>
</file>

<file path=ppt/slides/_rels/slide174.xml.rels>&#65279;<?xml version="1.0" encoding="utf-8"?><Relationships xmlns="http://schemas.openxmlformats.org/package/2006/relationships"><Relationship Type="http://schemas.openxmlformats.org/officeDocument/2006/relationships/image" Target="/ppt/media/image4719.jpeg" Id="rId8" /><Relationship Type="http://schemas.openxmlformats.org/officeDocument/2006/relationships/image" Target="/ppt/media/image4220.jpeg" Id="rId3" /><Relationship Type="http://schemas.openxmlformats.org/officeDocument/2006/relationships/image" Target="/ppt/media/image4621.jpeg" Id="rId7" /><Relationship Type="http://schemas.openxmlformats.org/officeDocument/2006/relationships/notesSlide" Target="/ppt/notesSlides/notesSlide174.xml" Id="rId2" /><Relationship Type="http://schemas.openxmlformats.org/officeDocument/2006/relationships/slideLayout" Target="/ppt/slideLayouts/slideLayout184.xml" Id="rId1" /><Relationship Type="http://schemas.openxmlformats.org/officeDocument/2006/relationships/image" Target="/ppt/media/image4522.jpeg" Id="rId6" /><Relationship Type="http://schemas.openxmlformats.org/officeDocument/2006/relationships/image" Target="/ppt/media/image4423.jpeg" Id="rId5" /><Relationship Type="http://schemas.openxmlformats.org/officeDocument/2006/relationships/image" Target="/ppt/media/image4924.jpeg" Id="rId10" /><Relationship Type="http://schemas.openxmlformats.org/officeDocument/2006/relationships/image" Target="/ppt/media/image4325.jpeg" Id="rId4" /><Relationship Type="http://schemas.openxmlformats.org/officeDocument/2006/relationships/image" Target="/ppt/media/image4826.jpeg" Id="rId9" /></Relationships>
</file>

<file path=ppt/slides/_rels/slide1819.xml.rels>&#65279;<?xml version="1.0" encoding="utf-8"?><Relationships xmlns="http://schemas.openxmlformats.org/package/2006/relationships"><Relationship Type="http://schemas.openxmlformats.org/officeDocument/2006/relationships/image" Target="/ppt/media/image5037.jpeg" Id="rId3" /><Relationship Type="http://schemas.openxmlformats.org/officeDocument/2006/relationships/notesSlide" Target="/ppt/notesSlides/notesSlide1819.xml" Id="rId2" /><Relationship Type="http://schemas.openxmlformats.org/officeDocument/2006/relationships/slideLayout" Target="/ppt/slideLayouts/slideLayout2012.xml" Id="rId1" /></Relationships>
</file>

<file path=ppt/slides/_rels/slide1914.xml.rels>&#65279;<?xml version="1.0" encoding="utf-8"?><Relationships xmlns="http://schemas.openxmlformats.org/package/2006/relationships"><Relationship Type="http://schemas.openxmlformats.org/officeDocument/2006/relationships/image" Target="/ppt/media/image5134.jpeg" Id="rId3" /><Relationship Type="http://schemas.openxmlformats.org/officeDocument/2006/relationships/notesSlide" Target="/ppt/notesSlides/notesSlide1914.xml" Id="rId2" /><Relationship Type="http://schemas.openxmlformats.org/officeDocument/2006/relationships/slideLayout" Target="/ppt/slideLayouts/slideLayout216.xml" Id="rId1" /></Relationships>
</file>

<file path=ppt/slides/_rels/slide210.xml.rels>&#65279;<?xml version="1.0" encoding="utf-8"?><Relationships xmlns="http://schemas.openxmlformats.org/package/2006/relationships"><Relationship Type="http://schemas.openxmlformats.org/officeDocument/2006/relationships/image" Target="/ppt/media/image1832.jpeg" Id="rId3" /><Relationship Type="http://schemas.openxmlformats.org/officeDocument/2006/relationships/notesSlide" Target="/ppt/notesSlides/notesSlide210.xml" Id="rId2" /><Relationship Type="http://schemas.openxmlformats.org/officeDocument/2006/relationships/slideLayout" Target="/ppt/slideLayouts/slideLayout210.xml" Id="rId1" /></Relationships>
</file>

<file path=ppt/slides/_rels/slide35.xml.rels>&#65279;<?xml version="1.0" encoding="utf-8"?><Relationships xmlns="http://schemas.openxmlformats.org/package/2006/relationships"><Relationship Type="http://schemas.openxmlformats.org/officeDocument/2006/relationships/image" Target="/ppt/media/image1927.jpeg" Id="rId3" /><Relationship Type="http://schemas.openxmlformats.org/officeDocument/2006/relationships/notesSlide" Target="/ppt/notesSlides/notesSlide35.xml" Id="rId2" /><Relationship Type="http://schemas.openxmlformats.org/officeDocument/2006/relationships/slideLayout" Target="/ppt/slideLayouts/slideLayout35.xml" Id="rId1" /></Relationships>
</file>

<file path=ppt/slides/_rels/slide41.xml.rels>&#65279;<?xml version="1.0" encoding="utf-8"?><Relationships xmlns="http://schemas.openxmlformats.org/package/2006/relationships"><Relationship Type="http://schemas.openxmlformats.org/officeDocument/2006/relationships/image" Target="/ppt/media/image25.svg" Id="rId8" /><Relationship Type="http://schemas.openxmlformats.org/officeDocument/2006/relationships/image" Target="/ppt/media/image20.png" Id="rId3" /><Relationship Type="http://schemas.openxmlformats.org/officeDocument/2006/relationships/image" Target="/ppt/media/image242.png" Id="rId7" /><Relationship Type="http://schemas.openxmlformats.org/officeDocument/2006/relationships/notesSlide" Target="/ppt/notesSlides/notesSlide41.xml" Id="rId2" /><Relationship Type="http://schemas.openxmlformats.org/officeDocument/2006/relationships/slideLayout" Target="/ppt/slideLayouts/slideLayout41.xml" Id="rId1" /><Relationship Type="http://schemas.openxmlformats.org/officeDocument/2006/relationships/image" Target="/ppt/media/image232.svg" Id="rId6" /><Relationship Type="http://schemas.openxmlformats.org/officeDocument/2006/relationships/image" Target="/ppt/media/image223.png" Id="rId5" /><Relationship Type="http://schemas.openxmlformats.org/officeDocument/2006/relationships/image" Target="/ppt/media/image273.svg" Id="rId10" /><Relationship Type="http://schemas.openxmlformats.org/officeDocument/2006/relationships/image" Target="/ppt/media/image214.svg" Id="rId4" /><Relationship Type="http://schemas.openxmlformats.org/officeDocument/2006/relationships/image" Target="/ppt/media/image264.png" Id="rId9" /></Relationships>
</file>

<file path=ppt/slides/_rels/slide517.xml.rels>&#65279;<?xml version="1.0" encoding="utf-8"?><Relationships xmlns="http://schemas.openxmlformats.org/package/2006/relationships"><Relationship Type="http://schemas.openxmlformats.org/officeDocument/2006/relationships/image" Target="/ppt/media/image2836.jpeg" Id="rId3" /><Relationship Type="http://schemas.openxmlformats.org/officeDocument/2006/relationships/notesSlide" Target="/ppt/notesSlides/notesSlide517.xml" Id="rId2" /><Relationship Type="http://schemas.openxmlformats.org/officeDocument/2006/relationships/slideLayout" Target="/ppt/slideLayouts/slideLayout516.xml" Id="rId1" /></Relationships>
</file>

<file path=ppt/slides/_rels/slide615.xml.rels>&#65279;<?xml version="1.0" encoding="utf-8"?><Relationships xmlns="http://schemas.openxmlformats.org/package/2006/relationships"><Relationship Type="http://schemas.openxmlformats.org/officeDocument/2006/relationships/image" Target="/ppt/media/image2935.jpeg" Id="rId3" /><Relationship Type="http://schemas.openxmlformats.org/officeDocument/2006/relationships/notesSlide" Target="/ppt/notesSlides/notesSlide615.xml" Id="rId2" /><Relationship Type="http://schemas.openxmlformats.org/officeDocument/2006/relationships/slideLayout" Target="/ppt/slideLayouts/slideLayout614.xml" Id="rId1" /></Relationships>
</file>

<file path=ppt/slides/_rels/slide711.xml.rels>&#65279;<?xml version="1.0" encoding="utf-8"?><Relationships xmlns="http://schemas.openxmlformats.org/package/2006/relationships"><Relationship Type="http://schemas.openxmlformats.org/officeDocument/2006/relationships/notesSlide" Target="/ppt/notesSlides/notesSlide711.xml" Id="rId2" /><Relationship Type="http://schemas.openxmlformats.org/officeDocument/2006/relationships/slideLayout" Target="/ppt/slideLayouts/slideLayout77.xml" Id="rId1" /></Relationships>
</file>

<file path=ppt/slides/_rels/slide86.xml.rels>&#65279;<?xml version="1.0" encoding="utf-8"?><Relationships xmlns="http://schemas.openxmlformats.org/package/2006/relationships"><Relationship Type="http://schemas.openxmlformats.org/officeDocument/2006/relationships/image" Target="/ppt/media/image355.svg" Id="rId8" /><Relationship Type="http://schemas.openxmlformats.org/officeDocument/2006/relationships/image" Target="/ppt/media/image305.png" Id="rId3" /><Relationship Type="http://schemas.openxmlformats.org/officeDocument/2006/relationships/image" Target="/ppt/media/image346.png" Id="rId7" /><Relationship Type="http://schemas.openxmlformats.org/officeDocument/2006/relationships/notesSlide" Target="/ppt/notesSlides/notesSlide86.xml" Id="rId2" /><Relationship Type="http://schemas.openxmlformats.org/officeDocument/2006/relationships/slideLayout" Target="/ppt/slideLayouts/slideLayout82.xml" Id="rId1" /><Relationship Type="http://schemas.openxmlformats.org/officeDocument/2006/relationships/image" Target="/ppt/media/image336.svg" Id="rId6" /><Relationship Type="http://schemas.openxmlformats.org/officeDocument/2006/relationships/image" Target="/ppt/media/image327.png" Id="rId5" /><Relationship Type="http://schemas.openxmlformats.org/officeDocument/2006/relationships/image" Target="/ppt/media/image317.svg" Id="rId4" /></Relationships>
</file>

<file path=ppt/slides/_rels/slide92.xml.rels>&#65279;<?xml version="1.0" encoding="utf-8"?><Relationships xmlns="http://schemas.openxmlformats.org/package/2006/relationships"><Relationship Type="http://schemas.openxmlformats.org/officeDocument/2006/relationships/image" Target="/ppt/media/image3617.jpeg" Id="rId3" /><Relationship Type="http://schemas.openxmlformats.org/officeDocument/2006/relationships/notesSlide" Target="/ppt/notesSlides/notesSlide92.xml" Id="rId2" /><Relationship Type="http://schemas.openxmlformats.org/officeDocument/2006/relationships/slideLayout" Target="/ppt/slideLayouts/slideLayout920.xml" Id="rId1" /><Relationship Type="http://schemas.openxmlformats.org/officeDocument/2006/relationships/image" Target="/ppt/media/image3718.jpeg" Id="rId4" /></Relationships>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標題 22">
            <a:extLst>
              <a:ext uri="{FF2B5EF4-FFF2-40B4-BE49-F238E27FC236}">
                <a16:creationId xmlns:a16="http://schemas.microsoft.com/office/drawing/2014/main" id="{5FB75C3E-5885-49DD-8190-BB1E8C511A7E}"/>
              </a:ext>
            </a:extLst>
          </p:cNvPr>
          <p:cNvSpPr>
            <a:spLocks noGrp="1"/>
          </p:cNvSpPr>
          <p:nvPr>
            <p:ph type="title"/>
          </p:nvPr>
        </p:nvSpPr>
        <p:spPr>
          <a:xfrm>
            <a:off x="838200" y="365125"/>
            <a:ext cx="10515600" cy="1325563"/>
          </a:xfrm>
        </p:spPr>
        <p:txBody>
          <a:bodyPr rtlCol="0"/>
          <a:lstStyle/>
          <a:p>
            <a:pPr rtl="0"/>
            <a:r>
              <a:rPr lang="zh-TW" altLang="en-US"/>
              <a:t>市場比較</a:t>
            </a:r>
            <a:endParaRPr lang="zh-TW" altLang="en-US" dirty="0"/>
          </a:p>
        </p:txBody>
      </p:sp>
      <p:sp>
        <p:nvSpPr>
          <p:cNvPr id="3" name="文字版面配置區 2">
            <a:extLst>
              <a:ext uri="{FF2B5EF4-FFF2-40B4-BE49-F238E27FC236}">
                <a16:creationId xmlns:a16="http://schemas.microsoft.com/office/drawing/2014/main" id="{082463A9-91ED-406C-A142-DF9DBB5C018D}"/>
              </a:ext>
            </a:extLst>
          </p:cNvPr>
          <p:cNvSpPr>
            <a:spLocks noGrp="1"/>
          </p:cNvSpPr>
          <p:nvPr>
            <p:ph type="body" sz="quarter" idx="33"/>
          </p:nvPr>
        </p:nvSpPr>
        <p:spPr>
          <a:xfrm>
            <a:off x="1547229" y="3106128"/>
            <a:ext cx="2178858" cy="745593"/>
          </a:xfrm>
        </p:spPr>
        <p:txBody>
          <a:bodyPr vert="horz" lIns="91440" tIns="45720" rIns="91440" bIns="45720" rtlCol="0" anchor="t">
            <a:normAutofit fontScale="85000" lnSpcReduction="20000"/>
          </a:bodyPr>
          <a:lstStyle/>
          <a:p>
            <a:pPr rtl="0"/>
            <a:r>
              <a:rPr lang="en-US" altLang="zh-TW" dirty="0"/>
              <a:t>NT$30 </a:t>
            </a:r>
          </a:p>
          <a:p>
            <a:pPr rtl="0"/>
            <a:r>
              <a:rPr lang="zh-TW" altLang="en-US" dirty="0"/>
              <a:t>億</a:t>
            </a:r>
          </a:p>
        </p:txBody>
      </p:sp>
      <p:sp>
        <p:nvSpPr>
          <p:cNvPr id="26" name="文字版面配置區 25">
            <a:extLst>
              <a:ext uri="{FF2B5EF4-FFF2-40B4-BE49-F238E27FC236}">
                <a16:creationId xmlns:a16="http://schemas.microsoft.com/office/drawing/2014/main" id="{AF961A7D-A035-4952-BEF5-34EE93A2486F}"/>
              </a:ext>
            </a:extLst>
          </p:cNvPr>
          <p:cNvSpPr>
            <a:spLocks noGrp="1"/>
          </p:cNvSpPr>
          <p:nvPr>
            <p:ph type="body" sz="quarter" idx="34"/>
          </p:nvPr>
        </p:nvSpPr>
        <p:spPr>
          <a:xfrm>
            <a:off x="1547229" y="4333045"/>
            <a:ext cx="2178858" cy="1116118"/>
          </a:xfrm>
        </p:spPr>
        <p:txBody>
          <a:bodyPr vert="horz" lIns="91440" tIns="45720" rIns="91440" bIns="45720" rtlCol="0" anchor="t">
            <a:normAutofit/>
          </a:bodyPr>
          <a:lstStyle/>
          <a:p>
            <a:pPr rtl="0"/>
            <a:r>
              <a:rPr lang="zh-TW" altLang="en-US" noProof="1"/>
              <a:t>可開發商機</a:t>
            </a:r>
          </a:p>
          <a:p>
            <a:pPr rtl="0"/>
            <a:r>
              <a:rPr lang="zh-TW" altLang="en-US" noProof="1"/>
              <a:t>目標市場</a:t>
            </a:r>
            <a:endParaRPr lang="zh-TW" altLang="en-US" dirty="0"/>
          </a:p>
        </p:txBody>
      </p:sp>
      <p:sp>
        <p:nvSpPr>
          <p:cNvPr id="29" name="文字版面配置區 28">
            <a:extLst>
              <a:ext uri="{FF2B5EF4-FFF2-40B4-BE49-F238E27FC236}">
                <a16:creationId xmlns:a16="http://schemas.microsoft.com/office/drawing/2014/main" id="{A362839C-0A6B-4785-ACD4-42645537AFF4}"/>
              </a:ext>
            </a:extLst>
          </p:cNvPr>
          <p:cNvSpPr>
            <a:spLocks noGrp="1"/>
          </p:cNvSpPr>
          <p:nvPr>
            <p:ph type="body" sz="quarter" idx="37"/>
          </p:nvPr>
        </p:nvSpPr>
        <p:spPr>
          <a:xfrm>
            <a:off x="5006571" y="3106128"/>
            <a:ext cx="2178858" cy="745593"/>
          </a:xfrm>
        </p:spPr>
        <p:txBody>
          <a:bodyPr rtlCol="0">
            <a:normAutofit fontScale="85000" lnSpcReduction="20000"/>
          </a:bodyPr>
          <a:lstStyle/>
          <a:p>
            <a:pPr rtl="0"/>
            <a:r>
              <a:rPr lang="en-US" altLang="zh-TW" dirty="0"/>
              <a:t>NT$20 </a:t>
            </a:r>
          </a:p>
          <a:p>
            <a:pPr rtl="0"/>
            <a:r>
              <a:rPr lang="zh-TW" altLang="en-US" dirty="0"/>
              <a:t>億</a:t>
            </a:r>
          </a:p>
        </p:txBody>
      </p:sp>
      <p:sp>
        <p:nvSpPr>
          <p:cNvPr id="30" name="文字版面配置區 29">
            <a:extLst>
              <a:ext uri="{FF2B5EF4-FFF2-40B4-BE49-F238E27FC236}">
                <a16:creationId xmlns:a16="http://schemas.microsoft.com/office/drawing/2014/main" id="{B42237DE-8579-4920-9331-C835DA7AE69A}"/>
              </a:ext>
            </a:extLst>
          </p:cNvPr>
          <p:cNvSpPr>
            <a:spLocks noGrp="1"/>
          </p:cNvSpPr>
          <p:nvPr>
            <p:ph type="body" sz="quarter" idx="38"/>
          </p:nvPr>
        </p:nvSpPr>
        <p:spPr>
          <a:xfrm>
            <a:off x="5006571" y="4333045"/>
            <a:ext cx="2178858" cy="1116118"/>
          </a:xfrm>
        </p:spPr>
        <p:txBody>
          <a:bodyPr rtlCol="0"/>
          <a:lstStyle/>
          <a:p>
            <a:pPr rtl="0"/>
            <a:r>
              <a:rPr lang="zh-TW" altLang="en-US"/>
              <a:t>投資自由</a:t>
            </a:r>
          </a:p>
          <a:p>
            <a:pPr rtl="0"/>
            <a:r>
              <a:rPr lang="zh-TW" altLang="en-US"/>
              <a:t>可提供服務的市場</a:t>
            </a:r>
            <a:endParaRPr lang="zh-TW" altLang="en-US" dirty="0"/>
          </a:p>
        </p:txBody>
      </p:sp>
      <p:sp>
        <p:nvSpPr>
          <p:cNvPr id="27" name="文字版面配置區 26">
            <a:extLst>
              <a:ext uri="{FF2B5EF4-FFF2-40B4-BE49-F238E27FC236}">
                <a16:creationId xmlns:a16="http://schemas.microsoft.com/office/drawing/2014/main" id="{3C7B196D-A4EB-4450-8C2E-D4F26C77F843}"/>
              </a:ext>
            </a:extLst>
          </p:cNvPr>
          <p:cNvSpPr>
            <a:spLocks noGrp="1"/>
          </p:cNvSpPr>
          <p:nvPr>
            <p:ph type="body" sz="quarter" idx="35"/>
          </p:nvPr>
        </p:nvSpPr>
        <p:spPr>
          <a:xfrm>
            <a:off x="8490880" y="3106128"/>
            <a:ext cx="2178858" cy="745593"/>
          </a:xfrm>
        </p:spPr>
        <p:txBody>
          <a:bodyPr rtlCol="0">
            <a:normAutofit fontScale="85000" lnSpcReduction="20000"/>
          </a:bodyPr>
          <a:lstStyle/>
          <a:p>
            <a:pPr rtl="0"/>
            <a:r>
              <a:rPr lang="en-US" altLang="zh-TW" dirty="0"/>
              <a:t>NT$10</a:t>
            </a:r>
          </a:p>
          <a:p>
            <a:pPr rtl="0"/>
            <a:r>
              <a:rPr lang="zh-TW" altLang="en-US" dirty="0"/>
              <a:t>億</a:t>
            </a:r>
          </a:p>
        </p:txBody>
      </p:sp>
      <p:sp>
        <p:nvSpPr>
          <p:cNvPr id="28" name="文字版面配置區 27">
            <a:extLst>
              <a:ext uri="{FF2B5EF4-FFF2-40B4-BE49-F238E27FC236}">
                <a16:creationId xmlns:a16="http://schemas.microsoft.com/office/drawing/2014/main" id="{16852965-5187-4677-B878-4167E7B69252}"/>
              </a:ext>
            </a:extLst>
          </p:cNvPr>
          <p:cNvSpPr>
            <a:spLocks noGrp="1"/>
          </p:cNvSpPr>
          <p:nvPr>
            <p:ph type="body" sz="quarter" idx="36"/>
          </p:nvPr>
        </p:nvSpPr>
        <p:spPr>
          <a:xfrm>
            <a:off x="8490880" y="4333045"/>
            <a:ext cx="2178858" cy="1116118"/>
          </a:xfrm>
        </p:spPr>
        <p:txBody>
          <a:bodyPr rtlCol="0"/>
          <a:lstStyle/>
          <a:p>
            <a:pPr rtl="0"/>
            <a:r>
              <a:rPr lang="zh-TW" altLang="en-US"/>
              <a:t>競爭者少</a:t>
            </a:r>
          </a:p>
          <a:p>
            <a:pPr rtl="0"/>
            <a:r>
              <a:rPr lang="zh-TW" altLang="en-US"/>
              <a:t>可取得的市場</a:t>
            </a:r>
            <a:endParaRPr lang="zh-TW" altLang="en-US" dirty="0"/>
          </a:p>
        </p:txBody>
      </p:sp>
      <p:sp>
        <p:nvSpPr>
          <p:cNvPr id="6" name="頁尾版面配置區 5">
            <a:extLst>
              <a:ext uri="{FF2B5EF4-FFF2-40B4-BE49-F238E27FC236}">
                <a16:creationId xmlns:a16="http://schemas.microsoft.com/office/drawing/2014/main" id="{232271CD-BE6E-4BDA-AE95-037EC2B14655}"/>
              </a:ext>
            </a:extLst>
          </p:cNvPr>
          <p:cNvSpPr>
            <a:spLocks noGrp="1"/>
          </p:cNvSpPr>
          <p:nvPr>
            <p:ph type="ftr" sz="quarter" idx="11"/>
          </p:nvPr>
        </p:nvSpPr>
        <p:spPr>
          <a:xfrm>
            <a:off x="4038600" y="6356350"/>
            <a:ext cx="4114800" cy="365125"/>
          </a:xfrm>
        </p:spPr>
        <p:txBody>
          <a:bodyPr rtlCol="0"/>
          <a:lstStyle/>
          <a:p>
            <a:pPr rtl="0"/>
            <a:r>
              <a:rPr lang="zh-TW" altLang="en-US"/>
              <a:t>募資簡報</a:t>
            </a:r>
            <a:endParaRPr lang="zh-TW" altLang="en-US" dirty="0"/>
          </a:p>
        </p:txBody>
      </p:sp>
      <p:sp>
        <p:nvSpPr>
          <p:cNvPr id="7" name="投影片編號版面配置區 6">
            <a:extLst>
              <a:ext uri="{FF2B5EF4-FFF2-40B4-BE49-F238E27FC236}">
                <a16:creationId xmlns:a16="http://schemas.microsoft.com/office/drawing/2014/main" id="{D52C7452-8DFB-4E08-B517-7802CB6719F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n-ZA" altLang="zh-TW" smtClean="0"/>
              <a:pPr/>
              <a:t>10</a:t>
            </a:fld>
            <a:endParaRPr lang="zh-TW" altLang="en-ZA" dirty="0"/>
          </a:p>
        </p:txBody>
      </p:sp>
    </p:spTree>
    <p:extLst>
      <p:ext uri="{BB962C8B-B14F-4D97-AF65-F5344CB8AC3E}">
        <p14:creationId xmlns:p14="http://schemas.microsoft.com/office/powerpoint/2010/main" val="4252466045"/>
      </p:ext>
    </p:extLst>
  </p:cSld>
  <p:clrMapOvr>
    <a:masterClrMapping/>
  </p:clrMapOvr>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FAD2AE59-5630-4D5C-83A9-4CDEF4D7DCFB}"/>
              </a:ext>
            </a:extLst>
          </p:cNvPr>
          <p:cNvSpPr>
            <a:spLocks noGrp="1"/>
          </p:cNvSpPr>
          <p:nvPr>
            <p:ph type="title"/>
          </p:nvPr>
        </p:nvSpPr>
        <p:spPr>
          <a:xfrm>
            <a:off x="1162049" y="523875"/>
            <a:ext cx="4514849" cy="1514476"/>
          </a:xfrm>
        </p:spPr>
        <p:txBody>
          <a:bodyPr rtlCol="0"/>
          <a:lstStyle/>
          <a:p>
            <a:pPr rtl="0"/>
            <a:r>
              <a:rPr lang="zh-TW" altLang="en-US"/>
              <a:t>我們的競爭者</a:t>
            </a:r>
            <a:endParaRPr lang="zh-TW" altLang="en-US" dirty="0"/>
          </a:p>
        </p:txBody>
      </p:sp>
      <p:sp>
        <p:nvSpPr>
          <p:cNvPr id="11" name="文字版面配置區 10">
            <a:extLst>
              <a:ext uri="{FF2B5EF4-FFF2-40B4-BE49-F238E27FC236}">
                <a16:creationId xmlns:a16="http://schemas.microsoft.com/office/drawing/2014/main" id="{D078E863-A7F0-4458-9544-4A9DDCC47FE1}"/>
              </a:ext>
            </a:extLst>
          </p:cNvPr>
          <p:cNvSpPr>
            <a:spLocks noGrp="1"/>
          </p:cNvSpPr>
          <p:nvPr>
            <p:ph type="body" sz="quarter" idx="13"/>
          </p:nvPr>
        </p:nvSpPr>
        <p:spPr>
          <a:xfrm>
            <a:off x="1161346" y="3956731"/>
            <a:ext cx="3975804" cy="390525"/>
          </a:xfrm>
        </p:spPr>
        <p:txBody>
          <a:bodyPr rtlCol="0"/>
          <a:lstStyle/>
          <a:p>
            <a:pPr rtl="0"/>
            <a:r>
              <a:rPr lang="en-US" altLang="zh-TW"/>
              <a:t>Contoso</a:t>
            </a:r>
            <a:endParaRPr lang="en-US" altLang="zh-TW" dirty="0"/>
          </a:p>
        </p:txBody>
      </p:sp>
      <p:sp>
        <p:nvSpPr>
          <p:cNvPr id="7" name="文字版面配置區 6">
            <a:extLst>
              <a:ext uri="{FF2B5EF4-FFF2-40B4-BE49-F238E27FC236}">
                <a16:creationId xmlns:a16="http://schemas.microsoft.com/office/drawing/2014/main" id="{578017FE-712E-4E95-B483-B700F1AA4B2A}"/>
              </a:ext>
            </a:extLst>
          </p:cNvPr>
          <p:cNvSpPr>
            <a:spLocks noGrp="1"/>
          </p:cNvSpPr>
          <p:nvPr>
            <p:ph idx="1"/>
          </p:nvPr>
        </p:nvSpPr>
        <p:spPr>
          <a:xfrm>
            <a:off x="1162050" y="4347256"/>
            <a:ext cx="3975804" cy="1829706"/>
          </a:xfrm>
        </p:spPr>
        <p:txBody>
          <a:bodyPr rtlCol="0">
            <a:normAutofit/>
          </a:bodyPr>
          <a:lstStyle/>
          <a:p>
            <a:pPr rtl="0"/>
            <a:r>
              <a:rPr lang="zh-TW" altLang="en-US" noProof="1"/>
              <a:t>我們的產品價格低於其他線上市場公司的價格 </a:t>
            </a:r>
          </a:p>
          <a:p>
            <a:pPr rtl="0"/>
            <a:r>
              <a:rPr lang="zh-TW" altLang="en-US" noProof="1"/>
              <a:t>相較於競爭者的複雜網站和應用程式，我們的產品簡單且容易使用</a:t>
            </a:r>
          </a:p>
          <a:p>
            <a:pPr rtl="0"/>
            <a:r>
              <a:rPr lang="zh-TW" altLang="en-US" noProof="1"/>
              <a:t>經濟實惠我們的產品對消費者的主要吸引力</a:t>
            </a:r>
          </a:p>
        </p:txBody>
      </p:sp>
      <p:sp>
        <p:nvSpPr>
          <p:cNvPr id="33" name="文字版面配置區 32">
            <a:extLst>
              <a:ext uri="{FF2B5EF4-FFF2-40B4-BE49-F238E27FC236}">
                <a16:creationId xmlns:a16="http://schemas.microsoft.com/office/drawing/2014/main" id="{DE716E2A-DCFA-4839-B1DB-933E83409770}"/>
              </a:ext>
            </a:extLst>
          </p:cNvPr>
          <p:cNvSpPr>
            <a:spLocks noGrp="1"/>
          </p:cNvSpPr>
          <p:nvPr>
            <p:ph type="body" sz="quarter" idx="20"/>
          </p:nvPr>
        </p:nvSpPr>
        <p:spPr>
          <a:xfrm>
            <a:off x="7920184" y="1652142"/>
            <a:ext cx="3902664" cy="390525"/>
          </a:xfrm>
        </p:spPr>
        <p:txBody>
          <a:bodyPr rtlCol="0"/>
          <a:lstStyle/>
          <a:p>
            <a:pPr rtl="0"/>
            <a:r>
              <a:rPr lang="zh-TW" altLang="en-US"/>
              <a:t>競爭者</a:t>
            </a:r>
            <a:endParaRPr lang="zh-TW" altLang="en-US" dirty="0"/>
          </a:p>
        </p:txBody>
      </p:sp>
      <p:sp>
        <p:nvSpPr>
          <p:cNvPr id="19" name="文字版面配置區 18">
            <a:extLst>
              <a:ext uri="{FF2B5EF4-FFF2-40B4-BE49-F238E27FC236}">
                <a16:creationId xmlns:a16="http://schemas.microsoft.com/office/drawing/2014/main" id="{5ED02888-AE4B-483E-955E-BBA8C74A1542}"/>
              </a:ext>
            </a:extLst>
          </p:cNvPr>
          <p:cNvSpPr>
            <a:spLocks noGrp="1"/>
          </p:cNvSpPr>
          <p:nvPr>
            <p:ph type="body" sz="quarter" idx="15"/>
          </p:nvPr>
        </p:nvSpPr>
        <p:spPr>
          <a:xfrm>
            <a:off x="7920183" y="2542410"/>
            <a:ext cx="3902664" cy="390525"/>
          </a:xfrm>
        </p:spPr>
        <p:txBody>
          <a:bodyPr rtlCol="0"/>
          <a:lstStyle/>
          <a:p>
            <a:pPr rtl="0"/>
            <a:r>
              <a:rPr lang="en-US" altLang="zh-TW"/>
              <a:t>A </a:t>
            </a:r>
            <a:r>
              <a:rPr lang="zh-TW" altLang="en-US"/>
              <a:t>公司</a:t>
            </a:r>
            <a:endParaRPr lang="zh-TW" altLang="en-US" dirty="0"/>
          </a:p>
        </p:txBody>
      </p:sp>
      <p:sp>
        <p:nvSpPr>
          <p:cNvPr id="18" name="內容版面配置區 17">
            <a:extLst>
              <a:ext uri="{FF2B5EF4-FFF2-40B4-BE49-F238E27FC236}">
                <a16:creationId xmlns:a16="http://schemas.microsoft.com/office/drawing/2014/main" id="{FB51C25D-BFAD-4131-954F-00030987D004}"/>
              </a:ext>
            </a:extLst>
          </p:cNvPr>
          <p:cNvSpPr>
            <a:spLocks noGrp="1"/>
          </p:cNvSpPr>
          <p:nvPr>
            <p:ph idx="14"/>
          </p:nvPr>
        </p:nvSpPr>
        <p:spPr>
          <a:xfrm>
            <a:off x="7920887" y="2856735"/>
            <a:ext cx="3902664" cy="712731"/>
          </a:xfrm>
        </p:spPr>
        <p:txBody>
          <a:bodyPr rtlCol="0"/>
          <a:lstStyle/>
          <a:p>
            <a:pPr rtl="0"/>
            <a:r>
              <a:rPr lang="zh-TW" altLang="en-US" noProof="1"/>
              <a:t>產品價格較高</a:t>
            </a:r>
          </a:p>
          <a:p>
            <a:pPr rtl="0"/>
            <a:endParaRPr lang="zh-TW" altLang="en-US" dirty="0"/>
          </a:p>
        </p:txBody>
      </p:sp>
      <p:sp>
        <p:nvSpPr>
          <p:cNvPr id="21" name="文字版面配置區 20">
            <a:extLst>
              <a:ext uri="{FF2B5EF4-FFF2-40B4-BE49-F238E27FC236}">
                <a16:creationId xmlns:a16="http://schemas.microsoft.com/office/drawing/2014/main" id="{53C95DFE-4A86-4A2B-94D0-D2C9BCC0FF3D}"/>
              </a:ext>
            </a:extLst>
          </p:cNvPr>
          <p:cNvSpPr>
            <a:spLocks noGrp="1"/>
          </p:cNvSpPr>
          <p:nvPr>
            <p:ph type="body" sz="quarter" idx="17"/>
          </p:nvPr>
        </p:nvSpPr>
        <p:spPr>
          <a:xfrm>
            <a:off x="7920183" y="3848665"/>
            <a:ext cx="3902664" cy="390525"/>
          </a:xfrm>
        </p:spPr>
        <p:txBody>
          <a:bodyPr rtlCol="0"/>
          <a:lstStyle/>
          <a:p>
            <a:pPr rtl="0"/>
            <a:r>
              <a:rPr lang="en-US" altLang="zh-TW"/>
              <a:t>B </a:t>
            </a:r>
            <a:r>
              <a:rPr lang="zh-TW" altLang="en-US"/>
              <a:t>和 </a:t>
            </a:r>
            <a:r>
              <a:rPr lang="en-US" altLang="zh-TW"/>
              <a:t>C </a:t>
            </a:r>
            <a:r>
              <a:rPr lang="zh-TW" altLang="en-US"/>
              <a:t>公司</a:t>
            </a:r>
            <a:endParaRPr lang="zh-TW" altLang="en-US" dirty="0"/>
          </a:p>
        </p:txBody>
      </p:sp>
      <p:sp>
        <p:nvSpPr>
          <p:cNvPr id="20" name="內容版面配置區 19">
            <a:extLst>
              <a:ext uri="{FF2B5EF4-FFF2-40B4-BE49-F238E27FC236}">
                <a16:creationId xmlns:a16="http://schemas.microsoft.com/office/drawing/2014/main" id="{423C4AF8-13A6-4D72-82B6-5DC249673BB2}"/>
              </a:ext>
            </a:extLst>
          </p:cNvPr>
          <p:cNvSpPr>
            <a:spLocks noGrp="1"/>
          </p:cNvSpPr>
          <p:nvPr>
            <p:ph idx="16"/>
          </p:nvPr>
        </p:nvSpPr>
        <p:spPr>
          <a:xfrm>
            <a:off x="7920887" y="4162990"/>
            <a:ext cx="3902664" cy="712731"/>
          </a:xfrm>
        </p:spPr>
        <p:txBody>
          <a:bodyPr rtlCol="0"/>
          <a:lstStyle/>
          <a:p>
            <a:pPr rtl="0"/>
            <a:r>
              <a:rPr lang="zh-TW" altLang="en-US" noProof="1"/>
              <a:t>產品昂貴且使用不便</a:t>
            </a:r>
            <a:endParaRPr lang="zh-TW" altLang="en-US" dirty="0"/>
          </a:p>
        </p:txBody>
      </p:sp>
      <p:sp>
        <p:nvSpPr>
          <p:cNvPr id="23" name="文字版面配置區 22">
            <a:extLst>
              <a:ext uri="{FF2B5EF4-FFF2-40B4-BE49-F238E27FC236}">
                <a16:creationId xmlns:a16="http://schemas.microsoft.com/office/drawing/2014/main" id="{579409D3-16E0-4858-BB6F-74BCFF718679}"/>
              </a:ext>
            </a:extLst>
          </p:cNvPr>
          <p:cNvSpPr>
            <a:spLocks noGrp="1"/>
          </p:cNvSpPr>
          <p:nvPr>
            <p:ph type="body" sz="quarter" idx="19"/>
          </p:nvPr>
        </p:nvSpPr>
        <p:spPr>
          <a:xfrm>
            <a:off x="7920183" y="5154920"/>
            <a:ext cx="3902664" cy="390525"/>
          </a:xfrm>
        </p:spPr>
        <p:txBody>
          <a:bodyPr rtlCol="0"/>
          <a:lstStyle/>
          <a:p>
            <a:pPr rtl="0"/>
            <a:r>
              <a:rPr lang="en-US" altLang="zh-TW"/>
              <a:t>D </a:t>
            </a:r>
            <a:r>
              <a:rPr lang="zh-TW" altLang="en-US"/>
              <a:t>和 </a:t>
            </a:r>
            <a:r>
              <a:rPr lang="en-US" altLang="zh-TW"/>
              <a:t>E </a:t>
            </a:r>
            <a:r>
              <a:rPr lang="zh-TW" altLang="en-US"/>
              <a:t>公司</a:t>
            </a:r>
            <a:endParaRPr lang="zh-TW" altLang="en-US" dirty="0"/>
          </a:p>
        </p:txBody>
      </p:sp>
      <p:sp>
        <p:nvSpPr>
          <p:cNvPr id="22" name="內容版面配置區 21">
            <a:extLst>
              <a:ext uri="{FF2B5EF4-FFF2-40B4-BE49-F238E27FC236}">
                <a16:creationId xmlns:a16="http://schemas.microsoft.com/office/drawing/2014/main" id="{7084530B-0293-490A-A8DE-6471B6FEB95C}"/>
              </a:ext>
            </a:extLst>
          </p:cNvPr>
          <p:cNvSpPr>
            <a:spLocks noGrp="1"/>
          </p:cNvSpPr>
          <p:nvPr>
            <p:ph idx="18"/>
          </p:nvPr>
        </p:nvSpPr>
        <p:spPr>
          <a:xfrm>
            <a:off x="7920887" y="5469245"/>
            <a:ext cx="3902664" cy="712731"/>
          </a:xfrm>
        </p:spPr>
        <p:txBody>
          <a:bodyPr rtlCol="0"/>
          <a:lstStyle/>
          <a:p>
            <a:pPr rtl="0"/>
            <a:r>
              <a:rPr lang="zh-TW" altLang="en-US" noProof="1"/>
              <a:t>產品價格適中，但使用不便</a:t>
            </a:r>
            <a:endParaRPr lang="zh-TW" altLang="en-US" dirty="0"/>
          </a:p>
        </p:txBody>
      </p:sp>
      <p:sp>
        <p:nvSpPr>
          <p:cNvPr id="55" name="頁尾版面配置區 54">
            <a:extLst>
              <a:ext uri="{FF2B5EF4-FFF2-40B4-BE49-F238E27FC236}">
                <a16:creationId xmlns:a16="http://schemas.microsoft.com/office/drawing/2014/main" id="{3D23A1B3-2C47-4D37-BEED-D28259CF41E9}"/>
              </a:ext>
            </a:extLst>
          </p:cNvPr>
          <p:cNvSpPr>
            <a:spLocks noGrp="1"/>
          </p:cNvSpPr>
          <p:nvPr>
            <p:ph type="ftr" sz="quarter" idx="11"/>
          </p:nvPr>
        </p:nvSpPr>
        <p:spPr>
          <a:xfrm>
            <a:off x="4038600" y="6356350"/>
            <a:ext cx="4114800" cy="365125"/>
          </a:xfrm>
        </p:spPr>
        <p:txBody>
          <a:bodyPr rtlCol="0"/>
          <a:lstStyle/>
          <a:p>
            <a:pPr rtl="0"/>
            <a:r>
              <a:rPr lang="zh-TW" altLang="en-US"/>
              <a:t>募資簡報</a:t>
            </a:r>
            <a:endParaRPr lang="zh-TW" altLang="en-US" dirty="0"/>
          </a:p>
        </p:txBody>
      </p:sp>
      <p:sp>
        <p:nvSpPr>
          <p:cNvPr id="56" name="投影片編號版面配置區 55">
            <a:extLst>
              <a:ext uri="{FF2B5EF4-FFF2-40B4-BE49-F238E27FC236}">
                <a16:creationId xmlns:a16="http://schemas.microsoft.com/office/drawing/2014/main" id="{3BAEF036-3E79-4566-A2B2-4137AD58F1CB}"/>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US" altLang="zh-TW" smtClean="0"/>
              <a:pPr/>
              <a:t>11</a:t>
            </a:fld>
            <a:endParaRPr lang="zh-TW" altLang="en-US" dirty="0"/>
          </a:p>
        </p:txBody>
      </p:sp>
    </p:spTree>
    <p:extLst>
      <p:ext uri="{BB962C8B-B14F-4D97-AF65-F5344CB8AC3E}">
        <p14:creationId xmlns:p14="http://schemas.microsoft.com/office/powerpoint/2010/main" val="41516945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版面配置區 7" descr="包含服裝精品店的圖片。有三個女人在購物。">
            <a:extLst>
              <a:ext uri="{FF2B5EF4-FFF2-40B4-BE49-F238E27FC236}">
                <a16:creationId xmlns:a16="http://schemas.microsoft.com/office/drawing/2014/main" id="{32238C12-2174-4712-863E-D187FCA60EF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95300" y="536574"/>
            <a:ext cx="7620000" cy="5784853"/>
          </a:xfrm>
        </p:spPr>
      </p:pic>
      <p:sp>
        <p:nvSpPr>
          <p:cNvPr id="2" name="標題 1">
            <a:extLst>
              <a:ext uri="{FF2B5EF4-FFF2-40B4-BE49-F238E27FC236}">
                <a16:creationId xmlns:a16="http://schemas.microsoft.com/office/drawing/2014/main" id="{216815C6-3AD0-46E6-A74A-1967BD91AF50}"/>
              </a:ext>
            </a:extLst>
          </p:cNvPr>
          <p:cNvSpPr>
            <a:spLocks noGrp="1"/>
          </p:cNvSpPr>
          <p:nvPr>
            <p:ph type="ctrTitle"/>
          </p:nvPr>
        </p:nvSpPr>
        <p:spPr>
          <a:xfrm>
            <a:off x="6888480" y="1122363"/>
            <a:ext cx="4446270" cy="2387600"/>
          </a:xfrm>
        </p:spPr>
        <p:txBody>
          <a:bodyPr rtlCol="0"/>
          <a:lstStyle/>
          <a:p>
            <a:pPr rtl="0"/>
            <a:r>
              <a:rPr lang="zh-TW" altLang="en-US"/>
              <a:t>募資簡報</a:t>
            </a:r>
          </a:p>
        </p:txBody>
      </p:sp>
      <p:sp>
        <p:nvSpPr>
          <p:cNvPr id="3" name="副標題 2">
            <a:extLst>
              <a:ext uri="{FF2B5EF4-FFF2-40B4-BE49-F238E27FC236}">
                <a16:creationId xmlns:a16="http://schemas.microsoft.com/office/drawing/2014/main" id="{1901B20D-4C28-4DA3-ABBD-718C22A5E58B}"/>
              </a:ext>
            </a:extLst>
          </p:cNvPr>
          <p:cNvSpPr>
            <a:spLocks noGrp="1"/>
          </p:cNvSpPr>
          <p:nvPr>
            <p:ph type="subTitle" idx="1"/>
          </p:nvPr>
        </p:nvSpPr>
        <p:spPr>
          <a:xfrm>
            <a:off x="9768840" y="4723772"/>
            <a:ext cx="1708784" cy="1156332"/>
          </a:xfrm>
        </p:spPr>
        <p:txBody>
          <a:bodyPr rtlCol="0"/>
          <a:lstStyle/>
          <a:p>
            <a:pPr rtl="0"/>
            <a:r>
              <a:rPr lang="en-US" altLang="zh-TW"/>
              <a:t>Mirjam Nilsson</a:t>
            </a:r>
          </a:p>
        </p:txBody>
      </p:sp>
      <p:sp>
        <p:nvSpPr>
          <p:cNvPr id="31" name="文字版面配置區 30">
            <a:extLst>
              <a:ext uri="{FF2B5EF4-FFF2-40B4-BE49-F238E27FC236}">
                <a16:creationId xmlns:a16="http://schemas.microsoft.com/office/drawing/2014/main" id="{2AA5CFA6-DFAB-4166-9748-6F0CAB135BE6}"/>
              </a:ext>
            </a:extLst>
          </p:cNvPr>
          <p:cNvSpPr>
            <a:spLocks noGrp="1"/>
          </p:cNvSpPr>
          <p:nvPr>
            <p:ph type="body" sz="quarter" idx="14"/>
          </p:nvPr>
        </p:nvSpPr>
        <p:spPr>
          <a:xfrm>
            <a:off x="9341358" y="4162298"/>
            <a:ext cx="1993392" cy="1993392"/>
          </a:xfrm>
        </p:spPr>
        <p:txBody>
          <a:bodyPr rtlCol="0"/>
          <a:lstStyle/>
          <a:p>
            <a:pPr rtl="0"/>
            <a:r>
              <a:rPr lang="zh-TW" altLang="en-US" sz="2400"/>
              <a:t>我們幫助企業成長並培養以客為尊的的理念。</a:t>
            </a:r>
          </a:p>
        </p:txBody>
      </p:sp>
    </p:spTree>
    <p:extLst>
      <p:ext uri="{BB962C8B-B14F-4D97-AF65-F5344CB8AC3E}">
        <p14:creationId xmlns:p14="http://schemas.microsoft.com/office/powerpoint/2010/main" val="16424253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5C0770-A36E-4500-AA2E-F3DE8416AD1E}"/>
              </a:ext>
            </a:extLst>
          </p:cNvPr>
          <p:cNvSpPr>
            <a:spLocks noGrp="1"/>
          </p:cNvSpPr>
          <p:nvPr>
            <p:ph type="title"/>
          </p:nvPr>
        </p:nvSpPr>
        <p:spPr>
          <a:xfrm>
            <a:off x="838200" y="365125"/>
            <a:ext cx="10515600" cy="1325563"/>
          </a:xfrm>
        </p:spPr>
        <p:txBody>
          <a:bodyPr rtlCol="0"/>
          <a:lstStyle/>
          <a:p>
            <a:pPr rtl="0"/>
            <a:r>
              <a:rPr lang="zh-TW" altLang="en-US"/>
              <a:t>我們的競爭 </a:t>
            </a:r>
          </a:p>
        </p:txBody>
      </p:sp>
      <p:sp>
        <p:nvSpPr>
          <p:cNvPr id="5" name="文字版面配置區 4">
            <a:extLst>
              <a:ext uri="{FF2B5EF4-FFF2-40B4-BE49-F238E27FC236}">
                <a16:creationId xmlns:a16="http://schemas.microsoft.com/office/drawing/2014/main" id="{AB97FAAF-FD5C-4EDE-A2D8-148266453488}"/>
              </a:ext>
            </a:extLst>
          </p:cNvPr>
          <p:cNvSpPr>
            <a:spLocks noGrp="1"/>
          </p:cNvSpPr>
          <p:nvPr>
            <p:ph type="body" sz="quarter" idx="15"/>
          </p:nvPr>
        </p:nvSpPr>
        <p:spPr>
          <a:xfrm>
            <a:off x="5242517" y="1599947"/>
            <a:ext cx="1706965" cy="492025"/>
          </a:xfrm>
        </p:spPr>
        <p:txBody>
          <a:bodyPr rtlCol="0">
            <a:normAutofit/>
          </a:bodyPr>
          <a:lstStyle/>
          <a:p>
            <a:pPr rtl="0"/>
            <a:r>
              <a:rPr lang="zh-TW" altLang="en-US"/>
              <a:t>方便</a:t>
            </a:r>
          </a:p>
        </p:txBody>
      </p:sp>
      <p:sp>
        <p:nvSpPr>
          <p:cNvPr id="8" name="文字版面配置區 7">
            <a:extLst>
              <a:ext uri="{FF2B5EF4-FFF2-40B4-BE49-F238E27FC236}">
                <a16:creationId xmlns:a16="http://schemas.microsoft.com/office/drawing/2014/main" id="{B2F06784-6A30-4941-B70A-A58B611950D4}"/>
              </a:ext>
            </a:extLst>
          </p:cNvPr>
          <p:cNvSpPr>
            <a:spLocks noGrp="1"/>
          </p:cNvSpPr>
          <p:nvPr>
            <p:ph type="body" sz="quarter" idx="20"/>
          </p:nvPr>
        </p:nvSpPr>
        <p:spPr>
          <a:xfrm>
            <a:off x="3738732" y="2378452"/>
            <a:ext cx="1183179" cy="492025"/>
          </a:xfrm>
        </p:spPr>
        <p:txBody>
          <a:bodyPr rtlCol="0">
            <a:normAutofit/>
          </a:bodyPr>
          <a:lstStyle/>
          <a:p>
            <a:pPr rtl="0"/>
            <a:r>
              <a:rPr lang="zh-TW" altLang="en-US"/>
              <a:t>競爭者 </a:t>
            </a:r>
            <a:r>
              <a:rPr lang="en-US" altLang="zh-TW"/>
              <a:t>A</a:t>
            </a:r>
          </a:p>
        </p:txBody>
      </p:sp>
      <p:sp>
        <p:nvSpPr>
          <p:cNvPr id="29" name="文字版面配置區 28">
            <a:extLst>
              <a:ext uri="{FF2B5EF4-FFF2-40B4-BE49-F238E27FC236}">
                <a16:creationId xmlns:a16="http://schemas.microsoft.com/office/drawing/2014/main" id="{387F8C66-F0BA-4851-B7FE-2C6313B909B2}"/>
              </a:ext>
            </a:extLst>
          </p:cNvPr>
          <p:cNvSpPr>
            <a:spLocks noGrp="1"/>
          </p:cNvSpPr>
          <p:nvPr>
            <p:ph type="body" sz="quarter" idx="26"/>
          </p:nvPr>
        </p:nvSpPr>
        <p:spPr>
          <a:xfrm>
            <a:off x="6758897" y="2169263"/>
            <a:ext cx="1706965" cy="1048575"/>
          </a:xfrm>
        </p:spPr>
        <p:txBody>
          <a:bodyPr rtlCol="0"/>
          <a:lstStyle/>
          <a:p>
            <a:pPr rtl="0"/>
            <a:r>
              <a:rPr lang="en-US" altLang="zh-TW"/>
              <a:t>Contoso Ltd.</a:t>
            </a:r>
          </a:p>
        </p:txBody>
      </p:sp>
      <p:sp>
        <p:nvSpPr>
          <p:cNvPr id="28" name="文字版面配置區 27">
            <a:extLst>
              <a:ext uri="{FF2B5EF4-FFF2-40B4-BE49-F238E27FC236}">
                <a16:creationId xmlns:a16="http://schemas.microsoft.com/office/drawing/2014/main" id="{64043F25-8F22-4A9D-9575-6C9669D7871C}"/>
              </a:ext>
            </a:extLst>
          </p:cNvPr>
          <p:cNvSpPr>
            <a:spLocks noGrp="1"/>
          </p:cNvSpPr>
          <p:nvPr>
            <p:ph type="body" sz="quarter" idx="25"/>
          </p:nvPr>
        </p:nvSpPr>
        <p:spPr>
          <a:xfrm>
            <a:off x="2364990" y="3528829"/>
            <a:ext cx="1393863" cy="492025"/>
          </a:xfrm>
        </p:spPr>
        <p:txBody>
          <a:bodyPr rtlCol="0"/>
          <a:lstStyle/>
          <a:p>
            <a:pPr rtl="0"/>
            <a:r>
              <a:rPr lang="zh-TW" altLang="en-US"/>
              <a:t>經濟實惠</a:t>
            </a:r>
          </a:p>
        </p:txBody>
      </p:sp>
      <p:sp>
        <p:nvSpPr>
          <p:cNvPr id="7" name="文字版面配置區 6">
            <a:extLst>
              <a:ext uri="{FF2B5EF4-FFF2-40B4-BE49-F238E27FC236}">
                <a16:creationId xmlns:a16="http://schemas.microsoft.com/office/drawing/2014/main" id="{E9C0C8B1-2DBC-40B1-BBA7-7B3D396478A1}"/>
              </a:ext>
            </a:extLst>
          </p:cNvPr>
          <p:cNvSpPr>
            <a:spLocks noGrp="1"/>
          </p:cNvSpPr>
          <p:nvPr>
            <p:ph type="body" sz="quarter" idx="19"/>
          </p:nvPr>
        </p:nvSpPr>
        <p:spPr>
          <a:xfrm>
            <a:off x="8446329" y="3528829"/>
            <a:ext cx="1380681" cy="492025"/>
          </a:xfrm>
        </p:spPr>
        <p:txBody>
          <a:bodyPr rtlCol="0">
            <a:normAutofit/>
          </a:bodyPr>
          <a:lstStyle/>
          <a:p>
            <a:pPr rtl="0"/>
            <a:r>
              <a:rPr lang="zh-TW" altLang="en-US"/>
              <a:t>昂貴</a:t>
            </a:r>
          </a:p>
        </p:txBody>
      </p:sp>
      <p:sp>
        <p:nvSpPr>
          <p:cNvPr id="25" name="文字版面配置區 24">
            <a:extLst>
              <a:ext uri="{FF2B5EF4-FFF2-40B4-BE49-F238E27FC236}">
                <a16:creationId xmlns:a16="http://schemas.microsoft.com/office/drawing/2014/main" id="{C26EA1A0-15A8-4CB8-84D5-EF8B14A51EA9}"/>
              </a:ext>
            </a:extLst>
          </p:cNvPr>
          <p:cNvSpPr>
            <a:spLocks noGrp="1"/>
          </p:cNvSpPr>
          <p:nvPr>
            <p:ph type="body" sz="quarter" idx="22"/>
          </p:nvPr>
        </p:nvSpPr>
        <p:spPr>
          <a:xfrm>
            <a:off x="2637747" y="4634331"/>
            <a:ext cx="1183179" cy="492025"/>
          </a:xfrm>
        </p:spPr>
        <p:txBody>
          <a:bodyPr rtlCol="0"/>
          <a:lstStyle/>
          <a:p>
            <a:pPr rtl="0"/>
            <a:r>
              <a:rPr lang="zh-TW" altLang="en-US"/>
              <a:t>競爭者 </a:t>
            </a:r>
            <a:r>
              <a:rPr lang="en-US" altLang="zh-TW"/>
              <a:t>D</a:t>
            </a:r>
          </a:p>
        </p:txBody>
      </p:sp>
      <p:sp>
        <p:nvSpPr>
          <p:cNvPr id="24" name="文字版面配置區 23">
            <a:extLst>
              <a:ext uri="{FF2B5EF4-FFF2-40B4-BE49-F238E27FC236}">
                <a16:creationId xmlns:a16="http://schemas.microsoft.com/office/drawing/2014/main" id="{75BC1DC3-91F2-4287-856E-2874E1AB7F61}"/>
              </a:ext>
            </a:extLst>
          </p:cNvPr>
          <p:cNvSpPr>
            <a:spLocks noGrp="1"/>
          </p:cNvSpPr>
          <p:nvPr>
            <p:ph type="body" sz="quarter" idx="21"/>
          </p:nvPr>
        </p:nvSpPr>
        <p:spPr>
          <a:xfrm>
            <a:off x="4175224" y="4459860"/>
            <a:ext cx="1183179" cy="492025"/>
          </a:xfrm>
        </p:spPr>
        <p:txBody>
          <a:bodyPr rtlCol="0"/>
          <a:lstStyle/>
          <a:p>
            <a:pPr rtl="0"/>
            <a:r>
              <a:rPr lang="zh-TW" altLang="en-US"/>
              <a:t>競爭者 </a:t>
            </a:r>
            <a:r>
              <a:rPr lang="en-US" altLang="zh-TW"/>
              <a:t>E</a:t>
            </a:r>
          </a:p>
        </p:txBody>
      </p:sp>
      <p:sp>
        <p:nvSpPr>
          <p:cNvPr id="26" name="文字版面配置區 25">
            <a:extLst>
              <a:ext uri="{FF2B5EF4-FFF2-40B4-BE49-F238E27FC236}">
                <a16:creationId xmlns:a16="http://schemas.microsoft.com/office/drawing/2014/main" id="{95F45D89-6A8F-483F-AAC9-61B92CEDC6B9}"/>
              </a:ext>
            </a:extLst>
          </p:cNvPr>
          <p:cNvSpPr>
            <a:spLocks noGrp="1"/>
          </p:cNvSpPr>
          <p:nvPr>
            <p:ph type="body" sz="quarter" idx="23"/>
          </p:nvPr>
        </p:nvSpPr>
        <p:spPr>
          <a:xfrm>
            <a:off x="6552714" y="4321788"/>
            <a:ext cx="1183179" cy="492025"/>
          </a:xfrm>
        </p:spPr>
        <p:txBody>
          <a:bodyPr rtlCol="0"/>
          <a:lstStyle/>
          <a:p>
            <a:pPr rtl="0"/>
            <a:r>
              <a:rPr lang="zh-TW" altLang="en-US"/>
              <a:t>競爭者 </a:t>
            </a:r>
            <a:r>
              <a:rPr lang="en-US" altLang="zh-TW"/>
              <a:t>B</a:t>
            </a:r>
          </a:p>
        </p:txBody>
      </p:sp>
      <p:sp>
        <p:nvSpPr>
          <p:cNvPr id="27" name="文字版面配置區 26">
            <a:extLst>
              <a:ext uri="{FF2B5EF4-FFF2-40B4-BE49-F238E27FC236}">
                <a16:creationId xmlns:a16="http://schemas.microsoft.com/office/drawing/2014/main" id="{9B0ECC1A-3F7F-4199-883A-22A3E538D7AE}"/>
              </a:ext>
            </a:extLst>
          </p:cNvPr>
          <p:cNvSpPr>
            <a:spLocks noGrp="1"/>
          </p:cNvSpPr>
          <p:nvPr>
            <p:ph type="body" sz="quarter" idx="24"/>
          </p:nvPr>
        </p:nvSpPr>
        <p:spPr>
          <a:xfrm>
            <a:off x="7801857" y="5195673"/>
            <a:ext cx="1183179" cy="492025"/>
          </a:xfrm>
        </p:spPr>
        <p:txBody>
          <a:bodyPr rtlCol="0"/>
          <a:lstStyle/>
          <a:p>
            <a:pPr rtl="0"/>
            <a:r>
              <a:rPr lang="zh-TW" altLang="en-US"/>
              <a:t>競爭者 </a:t>
            </a:r>
            <a:r>
              <a:rPr lang="en-US" altLang="zh-TW"/>
              <a:t>C</a:t>
            </a:r>
          </a:p>
        </p:txBody>
      </p:sp>
      <p:sp>
        <p:nvSpPr>
          <p:cNvPr id="6" name="文字版面配置區 5">
            <a:extLst>
              <a:ext uri="{FF2B5EF4-FFF2-40B4-BE49-F238E27FC236}">
                <a16:creationId xmlns:a16="http://schemas.microsoft.com/office/drawing/2014/main" id="{7F0BD43D-EBFD-48E7-A1D3-EB9228D4C58B}"/>
              </a:ext>
            </a:extLst>
          </p:cNvPr>
          <p:cNvSpPr>
            <a:spLocks noGrp="1"/>
          </p:cNvSpPr>
          <p:nvPr>
            <p:ph type="body" sz="quarter" idx="17"/>
          </p:nvPr>
        </p:nvSpPr>
        <p:spPr>
          <a:xfrm>
            <a:off x="5242517" y="5468790"/>
            <a:ext cx="1706965" cy="492025"/>
          </a:xfrm>
        </p:spPr>
        <p:txBody>
          <a:bodyPr rtlCol="0">
            <a:normAutofit/>
          </a:bodyPr>
          <a:lstStyle/>
          <a:p>
            <a:pPr rtl="0"/>
            <a:r>
              <a:rPr lang="zh-TW" altLang="en-US"/>
              <a:t>不方便</a:t>
            </a:r>
          </a:p>
        </p:txBody>
      </p:sp>
      <p:sp>
        <p:nvSpPr>
          <p:cNvPr id="42" name="頁尾版面配置區 41">
            <a:extLst>
              <a:ext uri="{FF2B5EF4-FFF2-40B4-BE49-F238E27FC236}">
                <a16:creationId xmlns:a16="http://schemas.microsoft.com/office/drawing/2014/main" id="{F0BAF3C6-1732-40FA-8A5E-68B4183E51C7}"/>
              </a:ext>
            </a:extLst>
          </p:cNvPr>
          <p:cNvSpPr>
            <a:spLocks noGrp="1"/>
          </p:cNvSpPr>
          <p:nvPr>
            <p:ph type="ftr" sz="quarter" idx="11"/>
          </p:nvPr>
        </p:nvSpPr>
        <p:spPr>
          <a:xfrm>
            <a:off x="4038600" y="6356350"/>
            <a:ext cx="4114800" cy="365125"/>
          </a:xfrm>
        </p:spPr>
        <p:txBody>
          <a:bodyPr rtlCol="0"/>
          <a:lstStyle/>
          <a:p>
            <a:pPr rtl="0"/>
            <a:r>
              <a:rPr lang="zh-TW" altLang="en-US"/>
              <a:t>募資簡報</a:t>
            </a:r>
          </a:p>
        </p:txBody>
      </p:sp>
      <p:sp>
        <p:nvSpPr>
          <p:cNvPr id="43" name="投影片編號版面配置區 42">
            <a:extLst>
              <a:ext uri="{FF2B5EF4-FFF2-40B4-BE49-F238E27FC236}">
                <a16:creationId xmlns:a16="http://schemas.microsoft.com/office/drawing/2014/main" id="{27642845-9E3F-4881-95DB-845C15F2A58D}"/>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n-ZA" altLang="zh-TW" smtClean="0"/>
              <a:pPr/>
              <a:t>12</a:t>
            </a:fld>
            <a:endParaRPr lang="zh-TW" altLang="en-ZA"/>
          </a:p>
        </p:txBody>
      </p:sp>
      <p:sp>
        <p:nvSpPr>
          <p:cNvPr id="31" name="橢圓​​ 30">
            <a:extLst>
              <a:ext uri="{FF2B5EF4-FFF2-40B4-BE49-F238E27FC236}">
                <a16:creationId xmlns:a16="http://schemas.microsoft.com/office/drawing/2014/main" id="{61B320C9-623E-4434-894D-C6FB2A739225}"/>
              </a:ext>
              <a:ext uri="{C183D7F6-B498-43B3-948B-1728B52AA6E4}">
                <adec:decorative xmlns:adec="http://schemas.microsoft.com/office/drawing/2017/decorative" val="1"/>
              </a:ext>
            </a:extLst>
          </p:cNvPr>
          <p:cNvSpPr/>
          <p:nvPr/>
        </p:nvSpPr>
        <p:spPr>
          <a:xfrm>
            <a:off x="4291806" y="2334532"/>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Microsoft JhengHei UI" panose="020B0604030504040204" pitchFamily="34" charset="-120"/>
              <a:ea typeface="Microsoft JhengHei UI" panose="020B0604030504040204" pitchFamily="34" charset="-120"/>
            </a:endParaRPr>
          </a:p>
        </p:txBody>
      </p:sp>
      <p:sp>
        <p:nvSpPr>
          <p:cNvPr id="33" name="橢圓​​ 32">
            <a:extLst>
              <a:ext uri="{FF2B5EF4-FFF2-40B4-BE49-F238E27FC236}">
                <a16:creationId xmlns:a16="http://schemas.microsoft.com/office/drawing/2014/main" id="{A86ADE94-89F1-4008-BF95-A01AFED027FF}"/>
              </a:ext>
              <a:ext uri="{C183D7F6-B498-43B3-948B-1728B52AA6E4}">
                <adec:decorative xmlns:adec="http://schemas.microsoft.com/office/drawing/2017/decorative" val="1"/>
              </a:ext>
            </a:extLst>
          </p:cNvPr>
          <p:cNvSpPr/>
          <p:nvPr/>
        </p:nvSpPr>
        <p:spPr>
          <a:xfrm>
            <a:off x="4728369" y="4421188"/>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Microsoft JhengHei UI" panose="020B0604030504040204" pitchFamily="34" charset="-120"/>
              <a:ea typeface="Microsoft JhengHei UI" panose="020B0604030504040204" pitchFamily="34" charset="-120"/>
            </a:endParaRPr>
          </a:p>
        </p:txBody>
      </p:sp>
      <p:sp>
        <p:nvSpPr>
          <p:cNvPr id="35" name="橢圓​​ 34">
            <a:extLst>
              <a:ext uri="{FF2B5EF4-FFF2-40B4-BE49-F238E27FC236}">
                <a16:creationId xmlns:a16="http://schemas.microsoft.com/office/drawing/2014/main" id="{18F5B351-D924-4E6D-BAE4-28778C6FBA48}"/>
              </a:ext>
              <a:ext uri="{C183D7F6-B498-43B3-948B-1728B52AA6E4}">
                <adec:decorative xmlns:adec="http://schemas.microsoft.com/office/drawing/2017/decorative" val="1"/>
              </a:ext>
            </a:extLst>
          </p:cNvPr>
          <p:cNvSpPr/>
          <p:nvPr/>
        </p:nvSpPr>
        <p:spPr>
          <a:xfrm>
            <a:off x="3164455" y="4595813"/>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Microsoft JhengHei UI" panose="020B0604030504040204" pitchFamily="34" charset="-120"/>
              <a:ea typeface="Microsoft JhengHei UI" panose="020B0604030504040204" pitchFamily="34" charset="-120"/>
            </a:endParaRPr>
          </a:p>
        </p:txBody>
      </p:sp>
      <p:sp>
        <p:nvSpPr>
          <p:cNvPr id="37" name="橢圓​​ 36">
            <a:extLst>
              <a:ext uri="{FF2B5EF4-FFF2-40B4-BE49-F238E27FC236}">
                <a16:creationId xmlns:a16="http://schemas.microsoft.com/office/drawing/2014/main" id="{3F1814FA-32A4-424C-A570-76491AB8BDAB}"/>
              </a:ext>
              <a:ext uri="{C183D7F6-B498-43B3-948B-1728B52AA6E4}">
                <adec:decorative xmlns:adec="http://schemas.microsoft.com/office/drawing/2017/decorative" val="1"/>
              </a:ext>
            </a:extLst>
          </p:cNvPr>
          <p:cNvSpPr/>
          <p:nvPr/>
        </p:nvSpPr>
        <p:spPr>
          <a:xfrm>
            <a:off x="7106444" y="4288517"/>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Microsoft JhengHei UI" panose="020B0604030504040204" pitchFamily="34" charset="-120"/>
              <a:ea typeface="Microsoft JhengHei UI" panose="020B0604030504040204" pitchFamily="34" charset="-120"/>
            </a:endParaRPr>
          </a:p>
        </p:txBody>
      </p:sp>
      <p:sp>
        <p:nvSpPr>
          <p:cNvPr id="39" name="橢圓​​ 38">
            <a:extLst>
              <a:ext uri="{FF2B5EF4-FFF2-40B4-BE49-F238E27FC236}">
                <a16:creationId xmlns:a16="http://schemas.microsoft.com/office/drawing/2014/main" id="{F6F29A51-5072-4EE1-8594-07DE7DE39CFD}"/>
              </a:ext>
              <a:ext uri="{C183D7F6-B498-43B3-948B-1728B52AA6E4}">
                <adec:decorative xmlns:adec="http://schemas.microsoft.com/office/drawing/2017/decorative" val="1"/>
              </a:ext>
            </a:extLst>
          </p:cNvPr>
          <p:cNvSpPr/>
          <p:nvPr/>
        </p:nvSpPr>
        <p:spPr>
          <a:xfrm>
            <a:off x="8355806" y="5157788"/>
            <a:ext cx="76200" cy="76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Microsoft JhengHei UI" panose="020B0604030504040204" pitchFamily="34" charset="-120"/>
              <a:ea typeface="Microsoft JhengHei UI" panose="020B0604030504040204" pitchFamily="34" charset="-120"/>
            </a:endParaRPr>
          </a:p>
        </p:txBody>
      </p:sp>
      <p:sp>
        <p:nvSpPr>
          <p:cNvPr id="41" name="橢圓​​ 40">
            <a:extLst>
              <a:ext uri="{FF2B5EF4-FFF2-40B4-BE49-F238E27FC236}">
                <a16:creationId xmlns:a16="http://schemas.microsoft.com/office/drawing/2014/main" id="{A5D49F62-2885-42A3-867F-7B01BC113298}"/>
              </a:ext>
              <a:ext uri="{C183D7F6-B498-43B3-948B-1728B52AA6E4}">
                <adec:decorative xmlns:adec="http://schemas.microsoft.com/office/drawing/2017/decorative" val="1"/>
              </a:ext>
            </a:extLst>
          </p:cNvPr>
          <p:cNvSpPr>
            <a:spLocks noChangeAspect="1"/>
          </p:cNvSpPr>
          <p:nvPr/>
        </p:nvSpPr>
        <p:spPr>
          <a:xfrm>
            <a:off x="7551056" y="2351296"/>
            <a:ext cx="118872" cy="118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173967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605AF1-623C-4E09-AB5D-8DD0571489F6}"/>
              </a:ext>
            </a:extLst>
          </p:cNvPr>
          <p:cNvSpPr>
            <a:spLocks noGrp="1"/>
          </p:cNvSpPr>
          <p:nvPr>
            <p:ph type="title"/>
          </p:nvPr>
        </p:nvSpPr>
        <p:spPr>
          <a:xfrm>
            <a:off x="838200" y="365125"/>
            <a:ext cx="10515600" cy="1325563"/>
          </a:xfrm>
        </p:spPr>
        <p:txBody>
          <a:bodyPr rtlCol="0">
            <a:normAutofit/>
          </a:bodyPr>
          <a:lstStyle/>
          <a:p>
            <a:pPr rtl="0"/>
            <a:r>
              <a:rPr lang="zh-TW" altLang="en-US"/>
              <a:t>成長策略</a:t>
            </a:r>
          </a:p>
        </p:txBody>
      </p:sp>
      <p:sp>
        <p:nvSpPr>
          <p:cNvPr id="3" name="內容版面配置區 2">
            <a:extLst>
              <a:ext uri="{FF2B5EF4-FFF2-40B4-BE49-F238E27FC236}">
                <a16:creationId xmlns:a16="http://schemas.microsoft.com/office/drawing/2014/main" id="{9B1DDDEF-20C4-4F65-BAC9-0A763DF7E02B}"/>
              </a:ext>
            </a:extLst>
          </p:cNvPr>
          <p:cNvSpPr>
            <a:spLocks noGrp="1"/>
          </p:cNvSpPr>
          <p:nvPr>
            <p:ph type="body" sz="quarter" idx="13"/>
          </p:nvPr>
        </p:nvSpPr>
        <p:spPr>
          <a:xfrm>
            <a:off x="838200" y="1463675"/>
            <a:ext cx="10515600" cy="365125"/>
          </a:xfrm>
        </p:spPr>
        <p:txBody>
          <a:bodyPr vert="horz" lIns="91440" tIns="45720" rIns="91440" bIns="45720" rtlCol="0" anchor="t">
            <a:normAutofit lnSpcReduction="10000"/>
          </a:bodyPr>
          <a:lstStyle/>
          <a:p>
            <a:pPr rtl="0"/>
            <a:r>
              <a:rPr lang="zh-TW" altLang="en-US"/>
              <a:t>未來我們將如何擴展規模</a:t>
            </a:r>
          </a:p>
        </p:txBody>
      </p:sp>
      <p:sp>
        <p:nvSpPr>
          <p:cNvPr id="4" name="文字版面配置區 3">
            <a:extLst>
              <a:ext uri="{FF2B5EF4-FFF2-40B4-BE49-F238E27FC236}">
                <a16:creationId xmlns:a16="http://schemas.microsoft.com/office/drawing/2014/main" id="{45BE59C8-1454-443A-8D4C-79058EF45B02}"/>
              </a:ext>
            </a:extLst>
          </p:cNvPr>
          <p:cNvSpPr>
            <a:spLocks noGrp="1"/>
          </p:cNvSpPr>
          <p:nvPr>
            <p:ph type="body" sz="quarter" idx="14"/>
          </p:nvPr>
        </p:nvSpPr>
        <p:spPr>
          <a:xfrm>
            <a:off x="1276350" y="2647722"/>
            <a:ext cx="1725930" cy="365114"/>
          </a:xfrm>
        </p:spPr>
        <p:txBody>
          <a:bodyPr rtlCol="0"/>
          <a:lstStyle/>
          <a:p>
            <a:pPr rtl="0"/>
            <a:r>
              <a:rPr lang="zh-TW" altLang="en-US"/>
              <a:t>一月</a:t>
            </a:r>
          </a:p>
        </p:txBody>
      </p:sp>
      <p:sp>
        <p:nvSpPr>
          <p:cNvPr id="5" name="文字版面配置區 4">
            <a:extLst>
              <a:ext uri="{FF2B5EF4-FFF2-40B4-BE49-F238E27FC236}">
                <a16:creationId xmlns:a16="http://schemas.microsoft.com/office/drawing/2014/main" id="{38D0DB42-F5C7-4064-A18E-21BBCDC3F57F}"/>
              </a:ext>
            </a:extLst>
          </p:cNvPr>
          <p:cNvSpPr>
            <a:spLocks noGrp="1"/>
          </p:cNvSpPr>
          <p:nvPr>
            <p:ph type="body" sz="quarter" idx="15"/>
          </p:nvPr>
        </p:nvSpPr>
        <p:spPr>
          <a:xfrm>
            <a:off x="2844927" y="2647722"/>
            <a:ext cx="1725930" cy="365114"/>
          </a:xfrm>
        </p:spPr>
        <p:txBody>
          <a:bodyPr rtlCol="0"/>
          <a:lstStyle/>
          <a:p>
            <a:pPr rtl="0"/>
            <a:r>
              <a:rPr lang="zh-TW" altLang="en-US"/>
              <a:t>二月</a:t>
            </a:r>
          </a:p>
        </p:txBody>
      </p:sp>
      <p:sp>
        <p:nvSpPr>
          <p:cNvPr id="6" name="文字版面配置區 5">
            <a:extLst>
              <a:ext uri="{FF2B5EF4-FFF2-40B4-BE49-F238E27FC236}">
                <a16:creationId xmlns:a16="http://schemas.microsoft.com/office/drawing/2014/main" id="{C236B395-BD80-4538-B76B-11CC75A25FF1}"/>
              </a:ext>
            </a:extLst>
          </p:cNvPr>
          <p:cNvSpPr>
            <a:spLocks noGrp="1"/>
          </p:cNvSpPr>
          <p:nvPr>
            <p:ph type="body" sz="quarter" idx="16"/>
          </p:nvPr>
        </p:nvSpPr>
        <p:spPr>
          <a:xfrm>
            <a:off x="4413504" y="2647722"/>
            <a:ext cx="1725930" cy="365114"/>
          </a:xfrm>
        </p:spPr>
        <p:txBody>
          <a:bodyPr rtlCol="0"/>
          <a:lstStyle/>
          <a:p>
            <a:pPr rtl="0"/>
            <a:r>
              <a:rPr lang="zh-TW" altLang="en-US"/>
              <a:t>三月</a:t>
            </a:r>
          </a:p>
        </p:txBody>
      </p:sp>
      <p:sp>
        <p:nvSpPr>
          <p:cNvPr id="7" name="文字版面配置區 6">
            <a:extLst>
              <a:ext uri="{FF2B5EF4-FFF2-40B4-BE49-F238E27FC236}">
                <a16:creationId xmlns:a16="http://schemas.microsoft.com/office/drawing/2014/main" id="{9442DE94-AB00-40D7-9185-8BBCF326AD16}"/>
              </a:ext>
            </a:extLst>
          </p:cNvPr>
          <p:cNvSpPr>
            <a:spLocks noGrp="1"/>
          </p:cNvSpPr>
          <p:nvPr>
            <p:ph type="body" sz="quarter" idx="17"/>
          </p:nvPr>
        </p:nvSpPr>
        <p:spPr>
          <a:xfrm>
            <a:off x="5982081" y="2647722"/>
            <a:ext cx="1725930" cy="365114"/>
          </a:xfrm>
        </p:spPr>
        <p:txBody>
          <a:bodyPr rtlCol="0"/>
          <a:lstStyle/>
          <a:p>
            <a:pPr rtl="0"/>
            <a:r>
              <a:rPr lang="zh-TW" altLang="en-US"/>
              <a:t>四月</a:t>
            </a:r>
          </a:p>
        </p:txBody>
      </p:sp>
      <p:sp>
        <p:nvSpPr>
          <p:cNvPr id="9" name="文字版面配置區 8">
            <a:extLst>
              <a:ext uri="{FF2B5EF4-FFF2-40B4-BE49-F238E27FC236}">
                <a16:creationId xmlns:a16="http://schemas.microsoft.com/office/drawing/2014/main" id="{434CBBC5-2CD7-4438-9E5E-414F88F868B9}"/>
              </a:ext>
            </a:extLst>
          </p:cNvPr>
          <p:cNvSpPr>
            <a:spLocks noGrp="1"/>
          </p:cNvSpPr>
          <p:nvPr>
            <p:ph type="body" sz="quarter" idx="19"/>
          </p:nvPr>
        </p:nvSpPr>
        <p:spPr>
          <a:xfrm>
            <a:off x="7550658" y="2647722"/>
            <a:ext cx="1725930" cy="365114"/>
          </a:xfrm>
        </p:spPr>
        <p:txBody>
          <a:bodyPr rtlCol="0"/>
          <a:lstStyle/>
          <a:p>
            <a:pPr rtl="0"/>
            <a:r>
              <a:rPr lang="zh-TW" altLang="en-US"/>
              <a:t>五月</a:t>
            </a:r>
          </a:p>
        </p:txBody>
      </p:sp>
      <p:sp>
        <p:nvSpPr>
          <p:cNvPr id="8" name="文字版面配置區 7">
            <a:extLst>
              <a:ext uri="{FF2B5EF4-FFF2-40B4-BE49-F238E27FC236}">
                <a16:creationId xmlns:a16="http://schemas.microsoft.com/office/drawing/2014/main" id="{048D89AB-77A6-4FFE-BC36-A5BB3BFAE9E9}"/>
              </a:ext>
            </a:extLst>
          </p:cNvPr>
          <p:cNvSpPr>
            <a:spLocks noGrp="1"/>
          </p:cNvSpPr>
          <p:nvPr>
            <p:ph type="body" sz="quarter" idx="18"/>
          </p:nvPr>
        </p:nvSpPr>
        <p:spPr>
          <a:xfrm>
            <a:off x="9130121" y="2647722"/>
            <a:ext cx="1725930" cy="365114"/>
          </a:xfrm>
        </p:spPr>
        <p:txBody>
          <a:bodyPr rtlCol="0"/>
          <a:lstStyle/>
          <a:p>
            <a:pPr rtl="0"/>
            <a:r>
              <a:rPr lang="zh-TW" altLang="en-US"/>
              <a:t>六月</a:t>
            </a:r>
          </a:p>
        </p:txBody>
      </p:sp>
      <p:sp>
        <p:nvSpPr>
          <p:cNvPr id="16" name="文字版面配置區 15">
            <a:extLst>
              <a:ext uri="{FF2B5EF4-FFF2-40B4-BE49-F238E27FC236}">
                <a16:creationId xmlns:a16="http://schemas.microsoft.com/office/drawing/2014/main" id="{689E483B-1D7E-4A4D-96D5-BEFD585BDF05}"/>
              </a:ext>
            </a:extLst>
          </p:cNvPr>
          <p:cNvSpPr>
            <a:spLocks noGrp="1"/>
          </p:cNvSpPr>
          <p:nvPr>
            <p:ph type="body" sz="quarter" idx="34"/>
          </p:nvPr>
        </p:nvSpPr>
        <p:spPr>
          <a:xfrm>
            <a:off x="2618463" y="3119254"/>
            <a:ext cx="2178858" cy="1116118"/>
          </a:xfrm>
        </p:spPr>
        <p:txBody>
          <a:bodyPr rtlCol="0"/>
          <a:lstStyle/>
          <a:p>
            <a:pPr rtl="0"/>
            <a:r>
              <a:rPr lang="zh-TW" altLang="en-US"/>
              <a:t>將產品推出至地區的當地零售商店，協助建立產品</a:t>
            </a:r>
          </a:p>
        </p:txBody>
      </p:sp>
      <p:sp>
        <p:nvSpPr>
          <p:cNvPr id="17" name="文字版面配置區 16">
            <a:extLst>
              <a:ext uri="{FF2B5EF4-FFF2-40B4-BE49-F238E27FC236}">
                <a16:creationId xmlns:a16="http://schemas.microsoft.com/office/drawing/2014/main" id="{C55ECA65-0537-4404-B8C7-011204A715FF}"/>
              </a:ext>
            </a:extLst>
          </p:cNvPr>
          <p:cNvSpPr>
            <a:spLocks noGrp="1"/>
          </p:cNvSpPr>
          <p:nvPr>
            <p:ph type="body" sz="quarter" idx="35"/>
          </p:nvPr>
        </p:nvSpPr>
        <p:spPr>
          <a:xfrm>
            <a:off x="7324194" y="3119254"/>
            <a:ext cx="2178858" cy="1116118"/>
          </a:xfrm>
        </p:spPr>
        <p:txBody>
          <a:bodyPr rtlCol="0"/>
          <a:lstStyle/>
          <a:p>
            <a:pPr rtl="0"/>
            <a:r>
              <a:rPr lang="zh-TW" altLang="en-US"/>
              <a:t>將產品發行給一般大眾，並掌握媒體和地區市場趨勢</a:t>
            </a:r>
          </a:p>
        </p:txBody>
      </p:sp>
      <p:sp>
        <p:nvSpPr>
          <p:cNvPr id="10" name="文字版面配置區 9">
            <a:extLst>
              <a:ext uri="{FF2B5EF4-FFF2-40B4-BE49-F238E27FC236}">
                <a16:creationId xmlns:a16="http://schemas.microsoft.com/office/drawing/2014/main" id="{774B3D18-C1FA-41A0-AB3C-36937016F568}"/>
              </a:ext>
            </a:extLst>
          </p:cNvPr>
          <p:cNvSpPr>
            <a:spLocks noGrp="1"/>
          </p:cNvSpPr>
          <p:nvPr>
            <p:ph type="body" sz="quarter" idx="20"/>
          </p:nvPr>
        </p:nvSpPr>
        <p:spPr>
          <a:xfrm>
            <a:off x="1276350" y="4705258"/>
            <a:ext cx="1725930" cy="365114"/>
          </a:xfrm>
        </p:spPr>
        <p:txBody>
          <a:bodyPr rtlCol="0"/>
          <a:lstStyle/>
          <a:p>
            <a:pPr rtl="0"/>
            <a:r>
              <a:rPr lang="zh-TW" altLang="en-US"/>
              <a:t>七月</a:t>
            </a:r>
          </a:p>
        </p:txBody>
      </p:sp>
      <p:sp>
        <p:nvSpPr>
          <p:cNvPr id="11" name="文字版面配置區 10">
            <a:extLst>
              <a:ext uri="{FF2B5EF4-FFF2-40B4-BE49-F238E27FC236}">
                <a16:creationId xmlns:a16="http://schemas.microsoft.com/office/drawing/2014/main" id="{A7224F0B-A1BB-44CF-AC30-B1B8A63BB297}"/>
              </a:ext>
            </a:extLst>
          </p:cNvPr>
          <p:cNvSpPr>
            <a:spLocks noGrp="1"/>
          </p:cNvSpPr>
          <p:nvPr>
            <p:ph type="body" sz="quarter" idx="21"/>
          </p:nvPr>
        </p:nvSpPr>
        <p:spPr>
          <a:xfrm>
            <a:off x="2844927" y="4705258"/>
            <a:ext cx="1725930" cy="365114"/>
          </a:xfrm>
        </p:spPr>
        <p:txBody>
          <a:bodyPr rtlCol="0"/>
          <a:lstStyle/>
          <a:p>
            <a:pPr rtl="0"/>
            <a:r>
              <a:rPr lang="zh-TW" altLang="en-US"/>
              <a:t>八月</a:t>
            </a:r>
          </a:p>
        </p:txBody>
      </p:sp>
      <p:sp>
        <p:nvSpPr>
          <p:cNvPr id="12" name="文字版面配置區 11">
            <a:extLst>
              <a:ext uri="{FF2B5EF4-FFF2-40B4-BE49-F238E27FC236}">
                <a16:creationId xmlns:a16="http://schemas.microsoft.com/office/drawing/2014/main" id="{18CD557E-93C9-4017-A099-729E3C78ABF8}"/>
              </a:ext>
            </a:extLst>
          </p:cNvPr>
          <p:cNvSpPr>
            <a:spLocks noGrp="1"/>
          </p:cNvSpPr>
          <p:nvPr>
            <p:ph type="body" sz="quarter" idx="22"/>
          </p:nvPr>
        </p:nvSpPr>
        <p:spPr>
          <a:xfrm>
            <a:off x="4413504" y="4705258"/>
            <a:ext cx="1725930" cy="365114"/>
          </a:xfrm>
        </p:spPr>
        <p:txBody>
          <a:bodyPr rtlCol="0"/>
          <a:lstStyle/>
          <a:p>
            <a:pPr rtl="0"/>
            <a:r>
              <a:rPr lang="zh-TW" altLang="en-US"/>
              <a:t>九月</a:t>
            </a:r>
          </a:p>
        </p:txBody>
      </p:sp>
      <p:sp>
        <p:nvSpPr>
          <p:cNvPr id="13" name="文字版面配置區 12">
            <a:extLst>
              <a:ext uri="{FF2B5EF4-FFF2-40B4-BE49-F238E27FC236}">
                <a16:creationId xmlns:a16="http://schemas.microsoft.com/office/drawing/2014/main" id="{75986B7E-79FB-4447-ABD5-0F8681ECCD12}"/>
              </a:ext>
            </a:extLst>
          </p:cNvPr>
          <p:cNvSpPr>
            <a:spLocks noGrp="1"/>
          </p:cNvSpPr>
          <p:nvPr>
            <p:ph type="body" sz="quarter" idx="23"/>
          </p:nvPr>
        </p:nvSpPr>
        <p:spPr>
          <a:xfrm>
            <a:off x="5982081" y="4705258"/>
            <a:ext cx="1725930" cy="365114"/>
          </a:xfrm>
        </p:spPr>
        <p:txBody>
          <a:bodyPr rtlCol="0"/>
          <a:lstStyle/>
          <a:p>
            <a:pPr rtl="0"/>
            <a:r>
              <a:rPr lang="zh-TW" altLang="en-US"/>
              <a:t>十月</a:t>
            </a:r>
          </a:p>
        </p:txBody>
      </p:sp>
      <p:sp>
        <p:nvSpPr>
          <p:cNvPr id="15" name="文字版面配置區 14">
            <a:extLst>
              <a:ext uri="{FF2B5EF4-FFF2-40B4-BE49-F238E27FC236}">
                <a16:creationId xmlns:a16="http://schemas.microsoft.com/office/drawing/2014/main" id="{67A05BCC-931A-4EC0-8CD3-33F1461EE89D}"/>
              </a:ext>
            </a:extLst>
          </p:cNvPr>
          <p:cNvSpPr>
            <a:spLocks noGrp="1"/>
          </p:cNvSpPr>
          <p:nvPr>
            <p:ph type="body" sz="quarter" idx="25"/>
          </p:nvPr>
        </p:nvSpPr>
        <p:spPr>
          <a:xfrm>
            <a:off x="7550658" y="4705258"/>
            <a:ext cx="1725930" cy="365114"/>
          </a:xfrm>
        </p:spPr>
        <p:txBody>
          <a:bodyPr rtlCol="0"/>
          <a:lstStyle/>
          <a:p>
            <a:pPr rtl="0"/>
            <a:r>
              <a:rPr lang="zh-TW" altLang="en-US"/>
              <a:t>十一月</a:t>
            </a:r>
          </a:p>
        </p:txBody>
      </p:sp>
      <p:sp>
        <p:nvSpPr>
          <p:cNvPr id="14" name="文字版面配置區 13">
            <a:extLst>
              <a:ext uri="{FF2B5EF4-FFF2-40B4-BE49-F238E27FC236}">
                <a16:creationId xmlns:a16="http://schemas.microsoft.com/office/drawing/2014/main" id="{F838146F-1DAA-450A-933D-A275F3D503DC}"/>
              </a:ext>
            </a:extLst>
          </p:cNvPr>
          <p:cNvSpPr>
            <a:spLocks noGrp="1"/>
          </p:cNvSpPr>
          <p:nvPr>
            <p:ph type="body" sz="quarter" idx="24"/>
          </p:nvPr>
        </p:nvSpPr>
        <p:spPr>
          <a:xfrm>
            <a:off x="9130121" y="4705258"/>
            <a:ext cx="1725930" cy="365114"/>
          </a:xfrm>
        </p:spPr>
        <p:txBody>
          <a:bodyPr rtlCol="0"/>
          <a:lstStyle/>
          <a:p>
            <a:pPr rtl="0"/>
            <a:r>
              <a:rPr lang="zh-TW" altLang="en-US"/>
              <a:t>十二月</a:t>
            </a:r>
          </a:p>
        </p:txBody>
      </p:sp>
      <p:sp>
        <p:nvSpPr>
          <p:cNvPr id="18" name="文字版面配置區 17">
            <a:extLst>
              <a:ext uri="{FF2B5EF4-FFF2-40B4-BE49-F238E27FC236}">
                <a16:creationId xmlns:a16="http://schemas.microsoft.com/office/drawing/2014/main" id="{3042418E-0F04-405D-8340-2DA5B59209FB}"/>
              </a:ext>
            </a:extLst>
          </p:cNvPr>
          <p:cNvSpPr>
            <a:spLocks noGrp="1"/>
          </p:cNvSpPr>
          <p:nvPr>
            <p:ph type="body" sz="quarter" idx="36"/>
          </p:nvPr>
        </p:nvSpPr>
        <p:spPr>
          <a:xfrm>
            <a:off x="5755617" y="5176789"/>
            <a:ext cx="2178858" cy="1116118"/>
          </a:xfrm>
        </p:spPr>
        <p:txBody>
          <a:bodyPr rtlCol="0"/>
          <a:lstStyle/>
          <a:p>
            <a:pPr rtl="0"/>
            <a:r>
              <a:rPr lang="zh-TW" altLang="en-US"/>
              <a:t>收集零售社群的意見反應，以擴大產品的可用性</a:t>
            </a:r>
          </a:p>
        </p:txBody>
      </p:sp>
      <p:sp>
        <p:nvSpPr>
          <p:cNvPr id="20" name="頁尾版面配置區 19">
            <a:extLst>
              <a:ext uri="{FF2B5EF4-FFF2-40B4-BE49-F238E27FC236}">
                <a16:creationId xmlns:a16="http://schemas.microsoft.com/office/drawing/2014/main" id="{39988CDB-AF48-47AE-8D08-3BED129D8C35}"/>
              </a:ext>
            </a:extLst>
          </p:cNvPr>
          <p:cNvSpPr>
            <a:spLocks noGrp="1"/>
          </p:cNvSpPr>
          <p:nvPr>
            <p:ph type="ftr" sz="quarter" idx="10"/>
          </p:nvPr>
        </p:nvSpPr>
        <p:spPr>
          <a:xfrm>
            <a:off x="4038600" y="6356350"/>
            <a:ext cx="4114800" cy="365125"/>
          </a:xfrm>
        </p:spPr>
        <p:txBody>
          <a:bodyPr rtlCol="0"/>
          <a:lstStyle/>
          <a:p>
            <a:pPr rtl="0"/>
            <a:r>
              <a:rPr lang="zh-TW" altLang="en-US"/>
              <a:t>募資簡報</a:t>
            </a:r>
          </a:p>
        </p:txBody>
      </p:sp>
      <p:sp>
        <p:nvSpPr>
          <p:cNvPr id="21" name="投影片編號版面配置區 20">
            <a:extLst>
              <a:ext uri="{FF2B5EF4-FFF2-40B4-BE49-F238E27FC236}">
                <a16:creationId xmlns:a16="http://schemas.microsoft.com/office/drawing/2014/main" id="{C61F1816-351A-409F-AD5D-A78A67B2F48B}"/>
              </a:ext>
            </a:extLst>
          </p:cNvPr>
          <p:cNvSpPr>
            <a:spLocks noGrp="1"/>
          </p:cNvSpPr>
          <p:nvPr>
            <p:ph type="sldNum" sz="quarter" idx="11"/>
          </p:nvPr>
        </p:nvSpPr>
        <p:spPr>
          <a:xfrm>
            <a:off x="8610600" y="6356350"/>
            <a:ext cx="2743200" cy="365125"/>
          </a:xfrm>
        </p:spPr>
        <p:txBody>
          <a:bodyPr rtlCol="0"/>
          <a:lstStyle/>
          <a:p>
            <a:pPr rtl="0"/>
            <a:fld id="{B5CEABB6-07DC-46E8-9B57-56EC44A396E5}" type="slidenum">
              <a:rPr lang="en-US" altLang="zh-TW" smtClean="0"/>
              <a:pPr/>
              <a:t>13</a:t>
            </a:fld>
            <a:endParaRPr lang="zh-TW" altLang="en-US"/>
          </a:p>
        </p:txBody>
      </p:sp>
    </p:spTree>
    <p:extLst>
      <p:ext uri="{BB962C8B-B14F-4D97-AF65-F5344CB8AC3E}">
        <p14:creationId xmlns:p14="http://schemas.microsoft.com/office/powerpoint/2010/main" val="14721061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684294-49A0-4C63-A7D7-E3BF9E591F59}"/>
              </a:ext>
            </a:extLst>
          </p:cNvPr>
          <p:cNvSpPr>
            <a:spLocks noGrp="1"/>
          </p:cNvSpPr>
          <p:nvPr>
            <p:ph type="title"/>
          </p:nvPr>
        </p:nvSpPr>
        <p:spPr>
          <a:xfrm>
            <a:off x="838200" y="365125"/>
            <a:ext cx="10515600" cy="1325563"/>
          </a:xfrm>
        </p:spPr>
        <p:txBody>
          <a:bodyPr rtlCol="0"/>
          <a:lstStyle/>
          <a:p>
            <a:pPr rtl="0"/>
            <a:r>
              <a:rPr lang="zh-TW" altLang="en-US"/>
              <a:t>兩年行動計畫</a:t>
            </a:r>
          </a:p>
        </p:txBody>
      </p:sp>
      <p:sp>
        <p:nvSpPr>
          <p:cNvPr id="132" name="文字版面配置區 31">
            <a:extLst>
              <a:ext uri="{FF2B5EF4-FFF2-40B4-BE49-F238E27FC236}">
                <a16:creationId xmlns:a16="http://schemas.microsoft.com/office/drawing/2014/main" id="{E3CF9CA5-FC66-4F16-AC95-4EE4D2FE0C71}"/>
              </a:ext>
            </a:extLst>
          </p:cNvPr>
          <p:cNvSpPr txBox="1">
            <a:spLocks/>
          </p:cNvSpPr>
          <p:nvPr/>
        </p:nvSpPr>
        <p:spPr>
          <a:xfrm>
            <a:off x="2042184" y="2220913"/>
            <a:ext cx="2057400" cy="56197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zh-TW" altLang="en-US" sz="1200">
                <a:solidFill>
                  <a:schemeClr val="accent3"/>
                </a:solidFill>
                <a:latin typeface="Microsoft JhengHei UI" panose="020B0604030504040204" pitchFamily="34" charset="-120"/>
                <a:ea typeface="Microsoft JhengHei UI" panose="020B0604030504040204" pitchFamily="34" charset="-120"/>
                <a:cs typeface="+mj-cs"/>
              </a:rPr>
              <a:t>草稿藍圖</a:t>
            </a:r>
            <a:endParaRPr lang="zh-TW" altLang="en-ZA" sz="1050">
              <a:solidFill>
                <a:schemeClr val="accent3"/>
              </a:solidFill>
              <a:latin typeface="Microsoft JhengHei UI" panose="020B0604030504040204" pitchFamily="34" charset="-120"/>
              <a:ea typeface="Microsoft JhengHei UI" panose="020B0604030504040204" pitchFamily="34" charset="-120"/>
            </a:endParaRPr>
          </a:p>
        </p:txBody>
      </p:sp>
      <p:sp>
        <p:nvSpPr>
          <p:cNvPr id="120" name="文字版面配置區 31">
            <a:extLst>
              <a:ext uri="{FF2B5EF4-FFF2-40B4-BE49-F238E27FC236}">
                <a16:creationId xmlns:a16="http://schemas.microsoft.com/office/drawing/2014/main" id="{6B319B81-E8CC-4816-B014-B96B60398937}"/>
              </a:ext>
            </a:extLst>
          </p:cNvPr>
          <p:cNvSpPr txBox="1">
            <a:spLocks/>
          </p:cNvSpPr>
          <p:nvPr/>
        </p:nvSpPr>
        <p:spPr>
          <a:xfrm>
            <a:off x="5190031" y="2218613"/>
            <a:ext cx="2057804" cy="56197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zh-TW" altLang="en-US" sz="1200">
                <a:solidFill>
                  <a:schemeClr val="accent3"/>
                </a:solidFill>
                <a:latin typeface="Microsoft JhengHei UI" panose="020B0604030504040204" pitchFamily="34" charset="-120"/>
                <a:ea typeface="Microsoft JhengHei UI" panose="020B0604030504040204" pitchFamily="34" charset="-120"/>
                <a:cs typeface="+mj-cs"/>
              </a:rPr>
              <a:t>收集意見反應</a:t>
            </a:r>
            <a:endParaRPr lang="zh-TW" altLang="en-ZA" sz="1050">
              <a:solidFill>
                <a:schemeClr val="accent3"/>
              </a:solidFill>
              <a:latin typeface="Microsoft JhengHei UI" panose="020B0604030504040204" pitchFamily="34" charset="-120"/>
              <a:ea typeface="Microsoft JhengHei UI" panose="020B0604030504040204" pitchFamily="34" charset="-120"/>
            </a:endParaRPr>
          </a:p>
        </p:txBody>
      </p:sp>
      <p:sp>
        <p:nvSpPr>
          <p:cNvPr id="122" name="文字版面配置區 31">
            <a:extLst>
              <a:ext uri="{FF2B5EF4-FFF2-40B4-BE49-F238E27FC236}">
                <a16:creationId xmlns:a16="http://schemas.microsoft.com/office/drawing/2014/main" id="{0E99F605-C523-4260-A912-A2E86F745A52}"/>
              </a:ext>
            </a:extLst>
          </p:cNvPr>
          <p:cNvSpPr txBox="1">
            <a:spLocks/>
          </p:cNvSpPr>
          <p:nvPr/>
        </p:nvSpPr>
        <p:spPr>
          <a:xfrm>
            <a:off x="9121117" y="2222398"/>
            <a:ext cx="2057804" cy="56197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zh-TW" altLang="en-US" sz="1200">
                <a:solidFill>
                  <a:schemeClr val="accent3"/>
                </a:solidFill>
                <a:latin typeface="Microsoft JhengHei UI" panose="020B0604030504040204" pitchFamily="34" charset="-120"/>
                <a:ea typeface="Microsoft JhengHei UI" panose="020B0604030504040204" pitchFamily="34" charset="-120"/>
                <a:cs typeface="+mj-cs"/>
              </a:rPr>
              <a:t>交付給客戶</a:t>
            </a:r>
            <a:endParaRPr lang="zh-TW" altLang="en-ZA" sz="1050">
              <a:solidFill>
                <a:schemeClr val="accent3"/>
              </a:solidFill>
              <a:latin typeface="Microsoft JhengHei UI" panose="020B0604030504040204" pitchFamily="34" charset="-120"/>
              <a:ea typeface="Microsoft JhengHei UI" panose="020B0604030504040204" pitchFamily="34" charset="-120"/>
            </a:endParaRPr>
          </a:p>
        </p:txBody>
      </p:sp>
      <p:sp>
        <p:nvSpPr>
          <p:cNvPr id="6" name="文字版面配置區 5">
            <a:extLst>
              <a:ext uri="{FF2B5EF4-FFF2-40B4-BE49-F238E27FC236}">
                <a16:creationId xmlns:a16="http://schemas.microsoft.com/office/drawing/2014/main" id="{A6861FF3-B902-4DEC-B46D-0F2E499C51CF}"/>
              </a:ext>
            </a:extLst>
          </p:cNvPr>
          <p:cNvSpPr>
            <a:spLocks noGrp="1"/>
          </p:cNvSpPr>
          <p:nvPr>
            <p:ph type="body" sz="quarter" idx="33"/>
          </p:nvPr>
        </p:nvSpPr>
        <p:spPr>
          <a:xfrm>
            <a:off x="914399" y="3354712"/>
            <a:ext cx="903716" cy="457200"/>
          </a:xfrm>
        </p:spPr>
        <p:txBody>
          <a:bodyPr rtlCol="0">
            <a:normAutofit/>
          </a:bodyPr>
          <a:lstStyle/>
          <a:p>
            <a:pPr rtl="0"/>
            <a:r>
              <a:rPr lang="en-US" altLang="zh-TW"/>
              <a:t>20XX </a:t>
            </a:r>
            <a:r>
              <a:rPr lang="zh-TW" altLang="en-US"/>
              <a:t>年</a:t>
            </a:r>
          </a:p>
        </p:txBody>
      </p:sp>
      <p:sp>
        <p:nvSpPr>
          <p:cNvPr id="7" name="文字版面配置區 6">
            <a:extLst>
              <a:ext uri="{FF2B5EF4-FFF2-40B4-BE49-F238E27FC236}">
                <a16:creationId xmlns:a16="http://schemas.microsoft.com/office/drawing/2014/main" id="{05941AA2-C85B-41A7-9264-A0C66F32930C}"/>
              </a:ext>
            </a:extLst>
          </p:cNvPr>
          <p:cNvSpPr>
            <a:spLocks noGrp="1"/>
          </p:cNvSpPr>
          <p:nvPr>
            <p:ph type="body" sz="quarter" idx="34"/>
          </p:nvPr>
        </p:nvSpPr>
        <p:spPr>
          <a:xfrm>
            <a:off x="1965960" y="3502152"/>
            <a:ext cx="640080" cy="201776"/>
          </a:xfrm>
        </p:spPr>
        <p:txBody>
          <a:bodyPr rtlCol="0">
            <a:normAutofit fontScale="92500" lnSpcReduction="10000"/>
          </a:bodyPr>
          <a:lstStyle/>
          <a:p>
            <a:pPr rtl="0"/>
            <a:r>
              <a:rPr lang="zh-TW" altLang="en-US"/>
              <a:t>一月</a:t>
            </a:r>
          </a:p>
        </p:txBody>
      </p:sp>
      <p:sp>
        <p:nvSpPr>
          <p:cNvPr id="8" name="文字版面配置區 7">
            <a:extLst>
              <a:ext uri="{FF2B5EF4-FFF2-40B4-BE49-F238E27FC236}">
                <a16:creationId xmlns:a16="http://schemas.microsoft.com/office/drawing/2014/main" id="{2C4BD3D3-C7A9-46F1-8ED8-AB8D1BB89262}"/>
              </a:ext>
            </a:extLst>
          </p:cNvPr>
          <p:cNvSpPr>
            <a:spLocks noGrp="1"/>
          </p:cNvSpPr>
          <p:nvPr>
            <p:ph type="body" sz="quarter" idx="35"/>
          </p:nvPr>
        </p:nvSpPr>
        <p:spPr>
          <a:xfrm>
            <a:off x="2753880" y="3502152"/>
            <a:ext cx="640080" cy="201776"/>
          </a:xfrm>
        </p:spPr>
        <p:txBody>
          <a:bodyPr rtlCol="0">
            <a:normAutofit fontScale="92500" lnSpcReduction="10000"/>
          </a:bodyPr>
          <a:lstStyle/>
          <a:p>
            <a:pPr rtl="0"/>
            <a:r>
              <a:rPr lang="zh-TW" altLang="en-US"/>
              <a:t>二月</a:t>
            </a:r>
          </a:p>
        </p:txBody>
      </p:sp>
      <p:sp>
        <p:nvSpPr>
          <p:cNvPr id="9" name="文字版面配置區 8">
            <a:extLst>
              <a:ext uri="{FF2B5EF4-FFF2-40B4-BE49-F238E27FC236}">
                <a16:creationId xmlns:a16="http://schemas.microsoft.com/office/drawing/2014/main" id="{873EDDDB-6509-4407-BA35-232AAF9F198D}"/>
              </a:ext>
            </a:extLst>
          </p:cNvPr>
          <p:cNvSpPr>
            <a:spLocks noGrp="1"/>
          </p:cNvSpPr>
          <p:nvPr>
            <p:ph type="body" sz="quarter" idx="36"/>
          </p:nvPr>
        </p:nvSpPr>
        <p:spPr>
          <a:xfrm>
            <a:off x="3541800" y="3502152"/>
            <a:ext cx="640080" cy="201776"/>
          </a:xfrm>
        </p:spPr>
        <p:txBody>
          <a:bodyPr rtlCol="0">
            <a:normAutofit fontScale="92500" lnSpcReduction="10000"/>
          </a:bodyPr>
          <a:lstStyle/>
          <a:p>
            <a:pPr rtl="0"/>
            <a:r>
              <a:rPr lang="zh-TW" altLang="en-US"/>
              <a:t>三月</a:t>
            </a:r>
          </a:p>
        </p:txBody>
      </p:sp>
      <p:sp>
        <p:nvSpPr>
          <p:cNvPr id="10" name="文字版面配置區 9">
            <a:extLst>
              <a:ext uri="{FF2B5EF4-FFF2-40B4-BE49-F238E27FC236}">
                <a16:creationId xmlns:a16="http://schemas.microsoft.com/office/drawing/2014/main" id="{A33A061F-AC2A-4E3F-B448-DC6FEC307A53}"/>
              </a:ext>
            </a:extLst>
          </p:cNvPr>
          <p:cNvSpPr>
            <a:spLocks noGrp="1"/>
          </p:cNvSpPr>
          <p:nvPr>
            <p:ph type="body" sz="quarter" idx="37"/>
          </p:nvPr>
        </p:nvSpPr>
        <p:spPr>
          <a:xfrm>
            <a:off x="4329720" y="3502152"/>
            <a:ext cx="640080" cy="201776"/>
          </a:xfrm>
        </p:spPr>
        <p:txBody>
          <a:bodyPr rtlCol="0">
            <a:normAutofit fontScale="92500" lnSpcReduction="10000"/>
          </a:bodyPr>
          <a:lstStyle/>
          <a:p>
            <a:pPr rtl="0"/>
            <a:r>
              <a:rPr lang="zh-TW" altLang="en-US"/>
              <a:t>四月</a:t>
            </a:r>
          </a:p>
        </p:txBody>
      </p:sp>
      <p:sp>
        <p:nvSpPr>
          <p:cNvPr id="12" name="文字版面配置區 11">
            <a:extLst>
              <a:ext uri="{FF2B5EF4-FFF2-40B4-BE49-F238E27FC236}">
                <a16:creationId xmlns:a16="http://schemas.microsoft.com/office/drawing/2014/main" id="{FAC81818-8260-4E49-9FCC-569FDE30B0B1}"/>
              </a:ext>
            </a:extLst>
          </p:cNvPr>
          <p:cNvSpPr>
            <a:spLocks noGrp="1"/>
          </p:cNvSpPr>
          <p:nvPr>
            <p:ph type="body" sz="quarter" idx="39"/>
          </p:nvPr>
        </p:nvSpPr>
        <p:spPr>
          <a:xfrm>
            <a:off x="5117640" y="3502152"/>
            <a:ext cx="640080" cy="201776"/>
          </a:xfrm>
        </p:spPr>
        <p:txBody>
          <a:bodyPr rtlCol="0">
            <a:normAutofit fontScale="92500" lnSpcReduction="10000"/>
          </a:bodyPr>
          <a:lstStyle/>
          <a:p>
            <a:pPr rtl="0"/>
            <a:r>
              <a:rPr lang="zh-TW" altLang="en-US"/>
              <a:t>五月</a:t>
            </a:r>
          </a:p>
        </p:txBody>
      </p:sp>
      <p:sp>
        <p:nvSpPr>
          <p:cNvPr id="13" name="文字版面配置區 12">
            <a:extLst>
              <a:ext uri="{FF2B5EF4-FFF2-40B4-BE49-F238E27FC236}">
                <a16:creationId xmlns:a16="http://schemas.microsoft.com/office/drawing/2014/main" id="{D1FD068B-6917-4C40-B40D-5F7B670EA7BE}"/>
              </a:ext>
            </a:extLst>
          </p:cNvPr>
          <p:cNvSpPr>
            <a:spLocks noGrp="1"/>
          </p:cNvSpPr>
          <p:nvPr>
            <p:ph type="body" sz="quarter" idx="40"/>
          </p:nvPr>
        </p:nvSpPr>
        <p:spPr>
          <a:xfrm>
            <a:off x="5905560" y="3502152"/>
            <a:ext cx="640080" cy="201776"/>
          </a:xfrm>
        </p:spPr>
        <p:txBody>
          <a:bodyPr rtlCol="0">
            <a:normAutofit fontScale="92500" lnSpcReduction="10000"/>
          </a:bodyPr>
          <a:lstStyle/>
          <a:p>
            <a:pPr rtl="0"/>
            <a:r>
              <a:rPr lang="zh-TW" altLang="en-US"/>
              <a:t>六月</a:t>
            </a:r>
          </a:p>
        </p:txBody>
      </p:sp>
      <p:sp>
        <p:nvSpPr>
          <p:cNvPr id="14" name="文字版面配置區 13">
            <a:extLst>
              <a:ext uri="{FF2B5EF4-FFF2-40B4-BE49-F238E27FC236}">
                <a16:creationId xmlns:a16="http://schemas.microsoft.com/office/drawing/2014/main" id="{EEAE71AD-30AF-4021-B577-B686EC6DA329}"/>
              </a:ext>
            </a:extLst>
          </p:cNvPr>
          <p:cNvSpPr>
            <a:spLocks noGrp="1"/>
          </p:cNvSpPr>
          <p:nvPr>
            <p:ph type="body" sz="quarter" idx="41"/>
          </p:nvPr>
        </p:nvSpPr>
        <p:spPr>
          <a:xfrm>
            <a:off x="6693480" y="3502152"/>
            <a:ext cx="640080" cy="201776"/>
          </a:xfrm>
        </p:spPr>
        <p:txBody>
          <a:bodyPr rtlCol="0">
            <a:normAutofit fontScale="92500" lnSpcReduction="10000"/>
          </a:bodyPr>
          <a:lstStyle/>
          <a:p>
            <a:pPr rtl="0"/>
            <a:r>
              <a:rPr lang="zh-TW" altLang="en-US"/>
              <a:t>七月</a:t>
            </a:r>
          </a:p>
        </p:txBody>
      </p:sp>
      <p:sp>
        <p:nvSpPr>
          <p:cNvPr id="16" name="文字版面配置區 15">
            <a:extLst>
              <a:ext uri="{FF2B5EF4-FFF2-40B4-BE49-F238E27FC236}">
                <a16:creationId xmlns:a16="http://schemas.microsoft.com/office/drawing/2014/main" id="{D8E5FFBE-125E-43C8-A66E-DE8D2FE7AF38}"/>
              </a:ext>
            </a:extLst>
          </p:cNvPr>
          <p:cNvSpPr>
            <a:spLocks noGrp="1"/>
          </p:cNvSpPr>
          <p:nvPr>
            <p:ph type="body" sz="quarter" idx="43"/>
          </p:nvPr>
        </p:nvSpPr>
        <p:spPr>
          <a:xfrm>
            <a:off x="7481400" y="3502152"/>
            <a:ext cx="640080" cy="201776"/>
          </a:xfrm>
        </p:spPr>
        <p:txBody>
          <a:bodyPr rtlCol="0">
            <a:normAutofit fontScale="92500" lnSpcReduction="10000"/>
          </a:bodyPr>
          <a:lstStyle/>
          <a:p>
            <a:pPr rtl="0"/>
            <a:r>
              <a:rPr lang="zh-TW" altLang="en-US"/>
              <a:t>八月</a:t>
            </a:r>
          </a:p>
        </p:txBody>
      </p:sp>
      <p:sp>
        <p:nvSpPr>
          <p:cNvPr id="17" name="文字版面配置區 16">
            <a:extLst>
              <a:ext uri="{FF2B5EF4-FFF2-40B4-BE49-F238E27FC236}">
                <a16:creationId xmlns:a16="http://schemas.microsoft.com/office/drawing/2014/main" id="{7209F81D-5EC6-4D97-B0C2-AC00081AB1A7}"/>
              </a:ext>
            </a:extLst>
          </p:cNvPr>
          <p:cNvSpPr>
            <a:spLocks noGrp="1"/>
          </p:cNvSpPr>
          <p:nvPr>
            <p:ph type="body" sz="quarter" idx="44"/>
          </p:nvPr>
        </p:nvSpPr>
        <p:spPr>
          <a:xfrm>
            <a:off x="8269320" y="3502152"/>
            <a:ext cx="640080" cy="201776"/>
          </a:xfrm>
        </p:spPr>
        <p:txBody>
          <a:bodyPr rtlCol="0">
            <a:normAutofit fontScale="92500" lnSpcReduction="10000"/>
          </a:bodyPr>
          <a:lstStyle/>
          <a:p>
            <a:pPr rtl="0"/>
            <a:r>
              <a:rPr lang="zh-TW" altLang="en-US"/>
              <a:t>九月</a:t>
            </a:r>
          </a:p>
        </p:txBody>
      </p:sp>
      <p:sp>
        <p:nvSpPr>
          <p:cNvPr id="15" name="文字版面配置區 14">
            <a:extLst>
              <a:ext uri="{FF2B5EF4-FFF2-40B4-BE49-F238E27FC236}">
                <a16:creationId xmlns:a16="http://schemas.microsoft.com/office/drawing/2014/main" id="{4A477EE3-A17C-4158-91E8-03A401BE96CB}"/>
              </a:ext>
            </a:extLst>
          </p:cNvPr>
          <p:cNvSpPr>
            <a:spLocks noGrp="1"/>
          </p:cNvSpPr>
          <p:nvPr>
            <p:ph type="body" sz="quarter" idx="42"/>
          </p:nvPr>
        </p:nvSpPr>
        <p:spPr>
          <a:xfrm>
            <a:off x="9057240" y="3502152"/>
            <a:ext cx="640080" cy="201776"/>
          </a:xfrm>
        </p:spPr>
        <p:txBody>
          <a:bodyPr rtlCol="0">
            <a:normAutofit fontScale="92500" lnSpcReduction="10000"/>
          </a:bodyPr>
          <a:lstStyle/>
          <a:p>
            <a:pPr rtl="0"/>
            <a:r>
              <a:rPr lang="zh-TW" altLang="en-US"/>
              <a:t>十月</a:t>
            </a:r>
          </a:p>
        </p:txBody>
      </p:sp>
      <p:sp>
        <p:nvSpPr>
          <p:cNvPr id="18" name="文字版面配置區 17">
            <a:extLst>
              <a:ext uri="{FF2B5EF4-FFF2-40B4-BE49-F238E27FC236}">
                <a16:creationId xmlns:a16="http://schemas.microsoft.com/office/drawing/2014/main" id="{C477818B-3CAB-4A39-939D-99E98D2EE682}"/>
              </a:ext>
            </a:extLst>
          </p:cNvPr>
          <p:cNvSpPr>
            <a:spLocks noGrp="1"/>
          </p:cNvSpPr>
          <p:nvPr>
            <p:ph type="body" sz="quarter" idx="45"/>
          </p:nvPr>
        </p:nvSpPr>
        <p:spPr>
          <a:xfrm>
            <a:off x="9845160" y="3502152"/>
            <a:ext cx="640080" cy="201776"/>
          </a:xfrm>
        </p:spPr>
        <p:txBody>
          <a:bodyPr rtlCol="0">
            <a:normAutofit fontScale="92500" lnSpcReduction="10000"/>
          </a:bodyPr>
          <a:lstStyle/>
          <a:p>
            <a:pPr rtl="0"/>
            <a:r>
              <a:rPr lang="zh-TW" altLang="en-US"/>
              <a:t>十一月</a:t>
            </a:r>
          </a:p>
        </p:txBody>
      </p:sp>
      <p:sp>
        <p:nvSpPr>
          <p:cNvPr id="19" name="文字版面配置區 18">
            <a:extLst>
              <a:ext uri="{FF2B5EF4-FFF2-40B4-BE49-F238E27FC236}">
                <a16:creationId xmlns:a16="http://schemas.microsoft.com/office/drawing/2014/main" id="{A7907FC8-DAAF-4896-A2B1-C173BF2FAE69}"/>
              </a:ext>
            </a:extLst>
          </p:cNvPr>
          <p:cNvSpPr>
            <a:spLocks noGrp="1"/>
          </p:cNvSpPr>
          <p:nvPr>
            <p:ph type="body" sz="quarter" idx="46"/>
          </p:nvPr>
        </p:nvSpPr>
        <p:spPr>
          <a:xfrm>
            <a:off x="10633085" y="3502152"/>
            <a:ext cx="640080" cy="201776"/>
          </a:xfrm>
        </p:spPr>
        <p:txBody>
          <a:bodyPr rtlCol="0">
            <a:normAutofit fontScale="92500" lnSpcReduction="10000"/>
          </a:bodyPr>
          <a:lstStyle/>
          <a:p>
            <a:pPr rtl="0"/>
            <a:r>
              <a:rPr lang="zh-TW" altLang="en-US"/>
              <a:t>十二月</a:t>
            </a:r>
          </a:p>
        </p:txBody>
      </p:sp>
      <p:sp>
        <p:nvSpPr>
          <p:cNvPr id="11" name="年份">
            <a:extLst>
              <a:ext uri="{FF2B5EF4-FFF2-40B4-BE49-F238E27FC236}">
                <a16:creationId xmlns:a16="http://schemas.microsoft.com/office/drawing/2014/main" id="{44D29552-2F85-4F4F-9B7F-B79798681FB6}"/>
              </a:ext>
            </a:extLst>
          </p:cNvPr>
          <p:cNvSpPr>
            <a:spLocks noGrp="1"/>
          </p:cNvSpPr>
          <p:nvPr>
            <p:ph type="body" sz="quarter" idx="38"/>
          </p:nvPr>
        </p:nvSpPr>
        <p:spPr>
          <a:xfrm>
            <a:off x="914400" y="4292468"/>
            <a:ext cx="903716" cy="457200"/>
          </a:xfrm>
        </p:spPr>
        <p:txBody>
          <a:bodyPr rtlCol="0">
            <a:normAutofit/>
          </a:bodyPr>
          <a:lstStyle/>
          <a:p>
            <a:pPr rtl="0"/>
            <a:r>
              <a:rPr lang="en-US" altLang="zh-TW"/>
              <a:t>20XX </a:t>
            </a:r>
            <a:r>
              <a:rPr lang="zh-TW" altLang="en-US"/>
              <a:t>年</a:t>
            </a:r>
          </a:p>
        </p:txBody>
      </p:sp>
      <p:sp>
        <p:nvSpPr>
          <p:cNvPr id="20" name="文字版面配置區 19">
            <a:extLst>
              <a:ext uri="{FF2B5EF4-FFF2-40B4-BE49-F238E27FC236}">
                <a16:creationId xmlns:a16="http://schemas.microsoft.com/office/drawing/2014/main" id="{FEC65619-A68A-4D21-9D17-40F8692EF196}"/>
              </a:ext>
            </a:extLst>
          </p:cNvPr>
          <p:cNvSpPr>
            <a:spLocks noGrp="1"/>
          </p:cNvSpPr>
          <p:nvPr>
            <p:ph type="body" sz="quarter" idx="47"/>
          </p:nvPr>
        </p:nvSpPr>
        <p:spPr>
          <a:xfrm>
            <a:off x="1969915" y="4425696"/>
            <a:ext cx="640080" cy="201776"/>
          </a:xfrm>
        </p:spPr>
        <p:txBody>
          <a:bodyPr rtlCol="0">
            <a:normAutofit fontScale="92500" lnSpcReduction="10000"/>
          </a:bodyPr>
          <a:lstStyle/>
          <a:p>
            <a:pPr rtl="0"/>
            <a:r>
              <a:rPr lang="zh-TW" altLang="en-US"/>
              <a:t>一月</a:t>
            </a:r>
          </a:p>
        </p:txBody>
      </p:sp>
      <p:sp>
        <p:nvSpPr>
          <p:cNvPr id="21" name="文字版面配置區 20">
            <a:extLst>
              <a:ext uri="{FF2B5EF4-FFF2-40B4-BE49-F238E27FC236}">
                <a16:creationId xmlns:a16="http://schemas.microsoft.com/office/drawing/2014/main" id="{D9C4CCA5-A2BE-4897-994D-9B1669D69FD3}"/>
              </a:ext>
            </a:extLst>
          </p:cNvPr>
          <p:cNvSpPr>
            <a:spLocks noGrp="1"/>
          </p:cNvSpPr>
          <p:nvPr>
            <p:ph type="body" sz="quarter" idx="48"/>
          </p:nvPr>
        </p:nvSpPr>
        <p:spPr>
          <a:xfrm>
            <a:off x="2757602" y="4425696"/>
            <a:ext cx="640080" cy="201776"/>
          </a:xfrm>
        </p:spPr>
        <p:txBody>
          <a:bodyPr rtlCol="0">
            <a:normAutofit fontScale="92500" lnSpcReduction="10000"/>
          </a:bodyPr>
          <a:lstStyle/>
          <a:p>
            <a:pPr rtl="0"/>
            <a:r>
              <a:rPr lang="zh-TW" altLang="en-US"/>
              <a:t>二月</a:t>
            </a:r>
          </a:p>
        </p:txBody>
      </p:sp>
      <p:sp>
        <p:nvSpPr>
          <p:cNvPr id="22" name="文字版面配置區 21">
            <a:extLst>
              <a:ext uri="{FF2B5EF4-FFF2-40B4-BE49-F238E27FC236}">
                <a16:creationId xmlns:a16="http://schemas.microsoft.com/office/drawing/2014/main" id="{0C5FD452-DC3E-4D62-B19B-0A79E604A8A8}"/>
              </a:ext>
            </a:extLst>
          </p:cNvPr>
          <p:cNvSpPr>
            <a:spLocks noGrp="1"/>
          </p:cNvSpPr>
          <p:nvPr>
            <p:ph type="body" sz="quarter" idx="49"/>
          </p:nvPr>
        </p:nvSpPr>
        <p:spPr>
          <a:xfrm>
            <a:off x="3545289" y="4425696"/>
            <a:ext cx="640080" cy="201776"/>
          </a:xfrm>
        </p:spPr>
        <p:txBody>
          <a:bodyPr rtlCol="0">
            <a:normAutofit fontScale="92500" lnSpcReduction="10000"/>
          </a:bodyPr>
          <a:lstStyle/>
          <a:p>
            <a:pPr rtl="0"/>
            <a:r>
              <a:rPr lang="zh-TW" altLang="en-US"/>
              <a:t>三月</a:t>
            </a:r>
          </a:p>
        </p:txBody>
      </p:sp>
      <p:sp>
        <p:nvSpPr>
          <p:cNvPr id="23" name="文字版面配置區 22">
            <a:extLst>
              <a:ext uri="{FF2B5EF4-FFF2-40B4-BE49-F238E27FC236}">
                <a16:creationId xmlns:a16="http://schemas.microsoft.com/office/drawing/2014/main" id="{96D290B2-F312-4D9A-96C7-D40523406AC5}"/>
              </a:ext>
            </a:extLst>
          </p:cNvPr>
          <p:cNvSpPr>
            <a:spLocks noGrp="1"/>
          </p:cNvSpPr>
          <p:nvPr>
            <p:ph type="body" sz="quarter" idx="50"/>
          </p:nvPr>
        </p:nvSpPr>
        <p:spPr>
          <a:xfrm>
            <a:off x="4332976" y="4425696"/>
            <a:ext cx="640080" cy="201776"/>
          </a:xfrm>
        </p:spPr>
        <p:txBody>
          <a:bodyPr rtlCol="0">
            <a:normAutofit fontScale="92500" lnSpcReduction="10000"/>
          </a:bodyPr>
          <a:lstStyle/>
          <a:p>
            <a:pPr rtl="0"/>
            <a:r>
              <a:rPr lang="zh-TW" altLang="en-US"/>
              <a:t>四月</a:t>
            </a:r>
          </a:p>
        </p:txBody>
      </p:sp>
      <p:sp>
        <p:nvSpPr>
          <p:cNvPr id="24" name="文字版面配置區 23">
            <a:extLst>
              <a:ext uri="{FF2B5EF4-FFF2-40B4-BE49-F238E27FC236}">
                <a16:creationId xmlns:a16="http://schemas.microsoft.com/office/drawing/2014/main" id="{80E52477-0BA9-471B-B2C2-F1A03FCF188F}"/>
              </a:ext>
            </a:extLst>
          </p:cNvPr>
          <p:cNvSpPr>
            <a:spLocks noGrp="1"/>
          </p:cNvSpPr>
          <p:nvPr>
            <p:ph type="body" sz="quarter" idx="51"/>
          </p:nvPr>
        </p:nvSpPr>
        <p:spPr>
          <a:xfrm>
            <a:off x="5120663" y="4425696"/>
            <a:ext cx="640080" cy="201776"/>
          </a:xfrm>
        </p:spPr>
        <p:txBody>
          <a:bodyPr rtlCol="0">
            <a:normAutofit fontScale="92500" lnSpcReduction="10000"/>
          </a:bodyPr>
          <a:lstStyle/>
          <a:p>
            <a:pPr rtl="0"/>
            <a:r>
              <a:rPr lang="zh-TW" altLang="en-US"/>
              <a:t>五月</a:t>
            </a:r>
          </a:p>
        </p:txBody>
      </p:sp>
      <p:sp>
        <p:nvSpPr>
          <p:cNvPr id="25" name="文字版面配置區 24">
            <a:extLst>
              <a:ext uri="{FF2B5EF4-FFF2-40B4-BE49-F238E27FC236}">
                <a16:creationId xmlns:a16="http://schemas.microsoft.com/office/drawing/2014/main" id="{70D1D022-03FA-47E6-8430-252C6D5B4C4E}"/>
              </a:ext>
            </a:extLst>
          </p:cNvPr>
          <p:cNvSpPr>
            <a:spLocks noGrp="1"/>
          </p:cNvSpPr>
          <p:nvPr>
            <p:ph type="body" sz="quarter" idx="52"/>
          </p:nvPr>
        </p:nvSpPr>
        <p:spPr>
          <a:xfrm>
            <a:off x="5908350" y="4425696"/>
            <a:ext cx="640080" cy="201776"/>
          </a:xfrm>
        </p:spPr>
        <p:txBody>
          <a:bodyPr rtlCol="0">
            <a:normAutofit fontScale="92500" lnSpcReduction="10000"/>
          </a:bodyPr>
          <a:lstStyle/>
          <a:p>
            <a:pPr rtl="0"/>
            <a:r>
              <a:rPr lang="zh-TW" altLang="en-US"/>
              <a:t>六月</a:t>
            </a:r>
          </a:p>
        </p:txBody>
      </p:sp>
      <p:sp>
        <p:nvSpPr>
          <p:cNvPr id="26" name="文字版面配置區 25">
            <a:extLst>
              <a:ext uri="{FF2B5EF4-FFF2-40B4-BE49-F238E27FC236}">
                <a16:creationId xmlns:a16="http://schemas.microsoft.com/office/drawing/2014/main" id="{FA7483FC-7290-41B1-B371-ECA1174519DE}"/>
              </a:ext>
            </a:extLst>
          </p:cNvPr>
          <p:cNvSpPr>
            <a:spLocks noGrp="1"/>
          </p:cNvSpPr>
          <p:nvPr>
            <p:ph type="body" sz="quarter" idx="53"/>
          </p:nvPr>
        </p:nvSpPr>
        <p:spPr>
          <a:xfrm>
            <a:off x="6696037" y="4425696"/>
            <a:ext cx="640080" cy="201776"/>
          </a:xfrm>
        </p:spPr>
        <p:txBody>
          <a:bodyPr rtlCol="0">
            <a:normAutofit fontScale="92500" lnSpcReduction="10000"/>
          </a:bodyPr>
          <a:lstStyle/>
          <a:p>
            <a:pPr rtl="0"/>
            <a:r>
              <a:rPr lang="zh-TW" altLang="en-US"/>
              <a:t>七月</a:t>
            </a:r>
          </a:p>
        </p:txBody>
      </p:sp>
      <p:sp>
        <p:nvSpPr>
          <p:cNvPr id="28" name="文字版面配置區 27">
            <a:extLst>
              <a:ext uri="{FF2B5EF4-FFF2-40B4-BE49-F238E27FC236}">
                <a16:creationId xmlns:a16="http://schemas.microsoft.com/office/drawing/2014/main" id="{D149E385-DCE9-4DC9-8F0A-F8BAF02D9797}"/>
              </a:ext>
            </a:extLst>
          </p:cNvPr>
          <p:cNvSpPr>
            <a:spLocks noGrp="1"/>
          </p:cNvSpPr>
          <p:nvPr>
            <p:ph type="body" sz="quarter" idx="55"/>
          </p:nvPr>
        </p:nvSpPr>
        <p:spPr>
          <a:xfrm>
            <a:off x="7483724" y="4425696"/>
            <a:ext cx="640080" cy="201776"/>
          </a:xfrm>
        </p:spPr>
        <p:txBody>
          <a:bodyPr rtlCol="0">
            <a:normAutofit fontScale="92500" lnSpcReduction="10000"/>
          </a:bodyPr>
          <a:lstStyle/>
          <a:p>
            <a:pPr rtl="0"/>
            <a:r>
              <a:rPr lang="zh-TW" altLang="en-US"/>
              <a:t>八月</a:t>
            </a:r>
          </a:p>
        </p:txBody>
      </p:sp>
      <p:sp>
        <p:nvSpPr>
          <p:cNvPr id="29" name="文字版面配置區 28">
            <a:extLst>
              <a:ext uri="{FF2B5EF4-FFF2-40B4-BE49-F238E27FC236}">
                <a16:creationId xmlns:a16="http://schemas.microsoft.com/office/drawing/2014/main" id="{B7A506EE-32D5-4685-97A6-8FDFEF238C43}"/>
              </a:ext>
            </a:extLst>
          </p:cNvPr>
          <p:cNvSpPr>
            <a:spLocks noGrp="1"/>
          </p:cNvSpPr>
          <p:nvPr>
            <p:ph type="body" sz="quarter" idx="56"/>
          </p:nvPr>
        </p:nvSpPr>
        <p:spPr>
          <a:xfrm>
            <a:off x="8271411" y="4425696"/>
            <a:ext cx="640080" cy="201776"/>
          </a:xfrm>
        </p:spPr>
        <p:txBody>
          <a:bodyPr rtlCol="0">
            <a:normAutofit fontScale="92500" lnSpcReduction="10000"/>
          </a:bodyPr>
          <a:lstStyle/>
          <a:p>
            <a:pPr rtl="0"/>
            <a:r>
              <a:rPr lang="zh-TW" altLang="en-US"/>
              <a:t>九月</a:t>
            </a:r>
          </a:p>
        </p:txBody>
      </p:sp>
      <p:sp>
        <p:nvSpPr>
          <p:cNvPr id="27" name="文字版面配置區 26">
            <a:extLst>
              <a:ext uri="{FF2B5EF4-FFF2-40B4-BE49-F238E27FC236}">
                <a16:creationId xmlns:a16="http://schemas.microsoft.com/office/drawing/2014/main" id="{1787EDAC-5EAB-4A0D-9BD2-D6E9FD0B26A1}"/>
              </a:ext>
            </a:extLst>
          </p:cNvPr>
          <p:cNvSpPr>
            <a:spLocks noGrp="1"/>
          </p:cNvSpPr>
          <p:nvPr>
            <p:ph type="body" sz="quarter" idx="54"/>
          </p:nvPr>
        </p:nvSpPr>
        <p:spPr>
          <a:xfrm>
            <a:off x="9059098" y="4425696"/>
            <a:ext cx="640080" cy="201776"/>
          </a:xfrm>
        </p:spPr>
        <p:txBody>
          <a:bodyPr rtlCol="0">
            <a:normAutofit fontScale="92500" lnSpcReduction="10000"/>
          </a:bodyPr>
          <a:lstStyle/>
          <a:p>
            <a:pPr rtl="0"/>
            <a:r>
              <a:rPr lang="zh-TW" altLang="en-US"/>
              <a:t>十月</a:t>
            </a:r>
          </a:p>
        </p:txBody>
      </p:sp>
      <p:sp>
        <p:nvSpPr>
          <p:cNvPr id="30" name="文字版面配置區 29">
            <a:extLst>
              <a:ext uri="{FF2B5EF4-FFF2-40B4-BE49-F238E27FC236}">
                <a16:creationId xmlns:a16="http://schemas.microsoft.com/office/drawing/2014/main" id="{E80CB353-63CA-4305-9748-807B6905DBFF}"/>
              </a:ext>
            </a:extLst>
          </p:cNvPr>
          <p:cNvSpPr>
            <a:spLocks noGrp="1"/>
          </p:cNvSpPr>
          <p:nvPr>
            <p:ph type="body" sz="quarter" idx="57"/>
          </p:nvPr>
        </p:nvSpPr>
        <p:spPr>
          <a:xfrm>
            <a:off x="9846785" y="4425696"/>
            <a:ext cx="640080" cy="201776"/>
          </a:xfrm>
        </p:spPr>
        <p:txBody>
          <a:bodyPr rtlCol="0">
            <a:normAutofit fontScale="92500" lnSpcReduction="10000"/>
          </a:bodyPr>
          <a:lstStyle/>
          <a:p>
            <a:pPr rtl="0"/>
            <a:r>
              <a:rPr lang="zh-TW" altLang="en-US"/>
              <a:t>十一月</a:t>
            </a:r>
          </a:p>
        </p:txBody>
      </p:sp>
      <p:sp>
        <p:nvSpPr>
          <p:cNvPr id="31" name="文字版面配置區 30">
            <a:extLst>
              <a:ext uri="{FF2B5EF4-FFF2-40B4-BE49-F238E27FC236}">
                <a16:creationId xmlns:a16="http://schemas.microsoft.com/office/drawing/2014/main" id="{1B52C010-5159-4F61-821F-E73647E7C066}"/>
              </a:ext>
            </a:extLst>
          </p:cNvPr>
          <p:cNvSpPr>
            <a:spLocks noGrp="1"/>
          </p:cNvSpPr>
          <p:nvPr>
            <p:ph type="body" sz="quarter" idx="58"/>
          </p:nvPr>
        </p:nvSpPr>
        <p:spPr>
          <a:xfrm>
            <a:off x="10634472" y="4425696"/>
            <a:ext cx="640080" cy="201776"/>
          </a:xfrm>
        </p:spPr>
        <p:txBody>
          <a:bodyPr rtlCol="0">
            <a:normAutofit fontScale="92500" lnSpcReduction="10000"/>
          </a:bodyPr>
          <a:lstStyle/>
          <a:p>
            <a:pPr rtl="0"/>
            <a:r>
              <a:rPr lang="zh-TW" altLang="en-US"/>
              <a:t>十二月</a:t>
            </a:r>
          </a:p>
        </p:txBody>
      </p:sp>
      <p:cxnSp>
        <p:nvCxnSpPr>
          <p:cNvPr id="108" name="直線接點​​(S) 107">
            <a:extLst>
              <a:ext uri="{FF2B5EF4-FFF2-40B4-BE49-F238E27FC236}">
                <a16:creationId xmlns:a16="http://schemas.microsoft.com/office/drawing/2014/main" id="{A4BBE5C7-0F68-4638-9C16-5623706D939B}"/>
              </a:ext>
              <a:ext uri="{C183D7F6-B498-43B3-948B-1728B52AA6E4}">
                <adec:decorative xmlns:adec="http://schemas.microsoft.com/office/drawing/2017/decorative" val="1"/>
              </a:ext>
            </a:extLst>
          </p:cNvPr>
          <p:cNvCxnSpPr>
            <a:cxnSpLocks/>
          </p:cNvCxnSpPr>
          <p:nvPr/>
        </p:nvCxnSpPr>
        <p:spPr>
          <a:xfrm>
            <a:off x="3073920" y="2904543"/>
            <a:ext cx="3722" cy="533400"/>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直線接點​​(S) 108">
            <a:extLst>
              <a:ext uri="{FF2B5EF4-FFF2-40B4-BE49-F238E27FC236}">
                <a16:creationId xmlns:a16="http://schemas.microsoft.com/office/drawing/2014/main" id="{BC5621AD-3E3A-42D0-819B-CEB44C03244D}"/>
              </a:ext>
              <a:ext uri="{C183D7F6-B498-43B3-948B-1728B52AA6E4}">
                <adec:decorative xmlns:adec="http://schemas.microsoft.com/office/drawing/2017/decorative" val="1"/>
              </a:ext>
            </a:extLst>
          </p:cNvPr>
          <p:cNvCxnSpPr>
            <a:cxnSpLocks/>
          </p:cNvCxnSpPr>
          <p:nvPr/>
        </p:nvCxnSpPr>
        <p:spPr>
          <a:xfrm>
            <a:off x="6218933" y="2901831"/>
            <a:ext cx="6667" cy="538024"/>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直線接點​​(S) 109">
            <a:extLst>
              <a:ext uri="{FF2B5EF4-FFF2-40B4-BE49-F238E27FC236}">
                <a16:creationId xmlns:a16="http://schemas.microsoft.com/office/drawing/2014/main" id="{3810021B-8A44-47D3-B2A9-C36186983EC8}"/>
              </a:ext>
              <a:ext uri="{C183D7F6-B498-43B3-948B-1728B52AA6E4}">
                <adec:decorative xmlns:adec="http://schemas.microsoft.com/office/drawing/2017/decorative" val="1"/>
              </a:ext>
            </a:extLst>
          </p:cNvPr>
          <p:cNvCxnSpPr>
            <a:cxnSpLocks/>
          </p:cNvCxnSpPr>
          <p:nvPr/>
        </p:nvCxnSpPr>
        <p:spPr>
          <a:xfrm>
            <a:off x="10150019" y="2905616"/>
            <a:ext cx="0" cy="532327"/>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直線接點​​(S) 110">
            <a:extLst>
              <a:ext uri="{FF2B5EF4-FFF2-40B4-BE49-F238E27FC236}">
                <a16:creationId xmlns:a16="http://schemas.microsoft.com/office/drawing/2014/main" id="{7E106C3E-C8D4-42E4-8CBA-1D676A711AA6}"/>
              </a:ext>
              <a:ext uri="{C183D7F6-B498-43B3-948B-1728B52AA6E4}">
                <adec:decorative xmlns:adec="http://schemas.microsoft.com/office/drawing/2017/decorative" val="1"/>
              </a:ext>
            </a:extLst>
          </p:cNvPr>
          <p:cNvCxnSpPr>
            <a:cxnSpLocks/>
          </p:cNvCxnSpPr>
          <p:nvPr/>
        </p:nvCxnSpPr>
        <p:spPr>
          <a:xfrm>
            <a:off x="2286000" y="4671434"/>
            <a:ext cx="2019" cy="537881"/>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直線接點​​(S) 111">
            <a:extLst>
              <a:ext uri="{FF2B5EF4-FFF2-40B4-BE49-F238E27FC236}">
                <a16:creationId xmlns:a16="http://schemas.microsoft.com/office/drawing/2014/main" id="{175B288B-E228-4B20-9363-A20A7B84FD4D}"/>
              </a:ext>
              <a:ext uri="{C183D7F6-B498-43B3-948B-1728B52AA6E4}">
                <adec:decorative xmlns:adec="http://schemas.microsoft.com/office/drawing/2017/decorative" val="1"/>
              </a:ext>
            </a:extLst>
          </p:cNvPr>
          <p:cNvCxnSpPr>
            <a:cxnSpLocks/>
          </p:cNvCxnSpPr>
          <p:nvPr/>
        </p:nvCxnSpPr>
        <p:spPr>
          <a:xfrm>
            <a:off x="5434293" y="4671434"/>
            <a:ext cx="1261" cy="537881"/>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直線接點​​(S) 112">
            <a:extLst>
              <a:ext uri="{FF2B5EF4-FFF2-40B4-BE49-F238E27FC236}">
                <a16:creationId xmlns:a16="http://schemas.microsoft.com/office/drawing/2014/main" id="{1317A45C-24E8-4685-A262-E9BBAA39E445}"/>
              </a:ext>
              <a:ext uri="{C183D7F6-B498-43B3-948B-1728B52AA6E4}">
                <adec:decorative xmlns:adec="http://schemas.microsoft.com/office/drawing/2017/decorative" val="1"/>
              </a:ext>
            </a:extLst>
          </p:cNvPr>
          <p:cNvCxnSpPr>
            <a:cxnSpLocks/>
          </p:cNvCxnSpPr>
          <p:nvPr/>
        </p:nvCxnSpPr>
        <p:spPr>
          <a:xfrm>
            <a:off x="8591938" y="4671434"/>
            <a:ext cx="0" cy="537881"/>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4" name="文字版面配置區 31">
            <a:extLst>
              <a:ext uri="{FF2B5EF4-FFF2-40B4-BE49-F238E27FC236}">
                <a16:creationId xmlns:a16="http://schemas.microsoft.com/office/drawing/2014/main" id="{A90962CB-4CE7-4B7E-9389-A3D6E9AD7A94}"/>
              </a:ext>
            </a:extLst>
          </p:cNvPr>
          <p:cNvSpPr txBox="1">
            <a:spLocks/>
          </p:cNvSpPr>
          <p:nvPr/>
        </p:nvSpPr>
        <p:spPr>
          <a:xfrm>
            <a:off x="1259117" y="5239023"/>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zh-TW" altLang="en-US" sz="1200">
                <a:solidFill>
                  <a:schemeClr val="accent3"/>
                </a:solidFill>
                <a:latin typeface="Microsoft JhengHei UI" panose="020B0604030504040204" pitchFamily="34" charset="-120"/>
                <a:ea typeface="Microsoft JhengHei UI" panose="020B0604030504040204" pitchFamily="34" charset="-120"/>
                <a:cs typeface="+mj-cs"/>
              </a:rPr>
              <a:t>執行焦點群組</a:t>
            </a:r>
            <a:endParaRPr lang="zh-TW" altLang="en-ZA" sz="1050">
              <a:solidFill>
                <a:schemeClr val="accent3"/>
              </a:solidFill>
              <a:latin typeface="Microsoft JhengHei UI" panose="020B0604030504040204" pitchFamily="34" charset="-120"/>
              <a:ea typeface="Microsoft JhengHei UI" panose="020B0604030504040204" pitchFamily="34" charset="-120"/>
            </a:endParaRPr>
          </a:p>
        </p:txBody>
      </p:sp>
      <p:sp>
        <p:nvSpPr>
          <p:cNvPr id="126" name="文字版面配置區 31">
            <a:extLst>
              <a:ext uri="{FF2B5EF4-FFF2-40B4-BE49-F238E27FC236}">
                <a16:creationId xmlns:a16="http://schemas.microsoft.com/office/drawing/2014/main" id="{3B938745-0E32-4D9A-B119-C3C0A02CDA78}"/>
              </a:ext>
            </a:extLst>
          </p:cNvPr>
          <p:cNvSpPr txBox="1">
            <a:spLocks/>
          </p:cNvSpPr>
          <p:nvPr/>
        </p:nvSpPr>
        <p:spPr>
          <a:xfrm>
            <a:off x="4406652" y="5239023"/>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zh-TW" altLang="en-US" sz="1200">
                <a:solidFill>
                  <a:schemeClr val="accent3"/>
                </a:solidFill>
                <a:latin typeface="Microsoft JhengHei UI" panose="020B0604030504040204" pitchFamily="34" charset="-120"/>
                <a:ea typeface="Microsoft JhengHei UI" panose="020B0604030504040204" pitchFamily="34" charset="-120"/>
                <a:cs typeface="+mj-cs"/>
              </a:rPr>
              <a:t>測試設計</a:t>
            </a:r>
            <a:endParaRPr lang="zh-TW" altLang="en-ZA" sz="1050">
              <a:solidFill>
                <a:schemeClr val="accent3"/>
              </a:solidFill>
              <a:latin typeface="Microsoft JhengHei UI" panose="020B0604030504040204" pitchFamily="34" charset="-120"/>
              <a:ea typeface="Microsoft JhengHei UI" panose="020B0604030504040204" pitchFamily="34" charset="-120"/>
            </a:endParaRPr>
          </a:p>
        </p:txBody>
      </p:sp>
      <p:sp>
        <p:nvSpPr>
          <p:cNvPr id="128" name="文字版面配置區 31">
            <a:extLst>
              <a:ext uri="{FF2B5EF4-FFF2-40B4-BE49-F238E27FC236}">
                <a16:creationId xmlns:a16="http://schemas.microsoft.com/office/drawing/2014/main" id="{ECE593A2-46FF-43CE-82E9-F9F271C63186}"/>
              </a:ext>
            </a:extLst>
          </p:cNvPr>
          <p:cNvSpPr txBox="1">
            <a:spLocks/>
          </p:cNvSpPr>
          <p:nvPr/>
        </p:nvSpPr>
        <p:spPr>
          <a:xfrm>
            <a:off x="7581698" y="5239023"/>
            <a:ext cx="2057804" cy="561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50000"/>
              </a:lnSpc>
              <a:buFont typeface="Arial" panose="020B0604020202020204" pitchFamily="34" charset="0"/>
              <a:buNone/>
            </a:pPr>
            <a:r>
              <a:rPr lang="zh-TW" altLang="en-US" sz="1200">
                <a:solidFill>
                  <a:schemeClr val="accent3"/>
                </a:solidFill>
                <a:latin typeface="Microsoft JhengHei UI" panose="020B0604030504040204" pitchFamily="34" charset="-120"/>
                <a:ea typeface="Microsoft JhengHei UI" panose="020B0604030504040204" pitchFamily="34" charset="-120"/>
                <a:cs typeface="+mj-cs"/>
              </a:rPr>
              <a:t>啟動設計</a:t>
            </a:r>
            <a:endParaRPr lang="zh-TW" altLang="en-ZA" sz="1050">
              <a:solidFill>
                <a:schemeClr val="accent3"/>
              </a:solidFill>
              <a:latin typeface="Microsoft JhengHei UI" panose="020B0604030504040204" pitchFamily="34" charset="-120"/>
              <a:ea typeface="Microsoft JhengHei UI" panose="020B0604030504040204" pitchFamily="34" charset="-120"/>
            </a:endParaRPr>
          </a:p>
        </p:txBody>
      </p:sp>
      <p:sp>
        <p:nvSpPr>
          <p:cNvPr id="3" name="頁尾版面配置區 2">
            <a:extLst>
              <a:ext uri="{FF2B5EF4-FFF2-40B4-BE49-F238E27FC236}">
                <a16:creationId xmlns:a16="http://schemas.microsoft.com/office/drawing/2014/main" id="{BA35BD6B-402B-4987-9FCE-9A6924EE2F00}"/>
              </a:ext>
            </a:extLst>
          </p:cNvPr>
          <p:cNvSpPr>
            <a:spLocks noGrp="1"/>
          </p:cNvSpPr>
          <p:nvPr>
            <p:ph type="ftr" sz="quarter" idx="11"/>
          </p:nvPr>
        </p:nvSpPr>
        <p:spPr>
          <a:xfrm>
            <a:off x="4038600" y="6356350"/>
            <a:ext cx="4114800" cy="365125"/>
          </a:xfrm>
        </p:spPr>
        <p:txBody>
          <a:bodyPr rtlCol="0"/>
          <a:lstStyle/>
          <a:p>
            <a:pPr rtl="0"/>
            <a:r>
              <a:rPr lang="zh-TW" altLang="en-US"/>
              <a:t>募資簡報</a:t>
            </a:r>
          </a:p>
        </p:txBody>
      </p:sp>
      <p:sp>
        <p:nvSpPr>
          <p:cNvPr id="4" name="投影片編號版面配置區 3">
            <a:extLst>
              <a:ext uri="{FF2B5EF4-FFF2-40B4-BE49-F238E27FC236}">
                <a16:creationId xmlns:a16="http://schemas.microsoft.com/office/drawing/2014/main" id="{E259ECD5-0EAD-48D0-B30B-16305BC1062F}"/>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n-ZA" altLang="zh-TW" smtClean="0"/>
              <a:pPr/>
              <a:t>14</a:t>
            </a:fld>
            <a:endParaRPr lang="zh-TW" altLang="en-ZA"/>
          </a:p>
        </p:txBody>
      </p:sp>
    </p:spTree>
    <p:extLst>
      <p:ext uri="{BB962C8B-B14F-4D97-AF65-F5344CB8AC3E}">
        <p14:creationId xmlns:p14="http://schemas.microsoft.com/office/powerpoint/2010/main" val="2561631246"/>
      </p:ext>
    </p:extLst>
  </p:cSld>
  <p:clrMapOvr>
    <a:masterClrMapping/>
  </p:clrMapOvr>
</p:sld>
</file>

<file path=ppt/slides/slide1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B1B29E87-9C2C-400B-834D-4E4BD6E944D0}"/>
              </a:ext>
            </a:extLst>
          </p:cNvPr>
          <p:cNvSpPr>
            <a:spLocks noGrp="1"/>
          </p:cNvSpPr>
          <p:nvPr>
            <p:ph type="title"/>
          </p:nvPr>
        </p:nvSpPr>
        <p:spPr>
          <a:xfrm>
            <a:off x="838200" y="365125"/>
            <a:ext cx="10515600" cy="1325563"/>
          </a:xfrm>
        </p:spPr>
        <p:txBody>
          <a:bodyPr rtlCol="0">
            <a:normAutofit/>
          </a:bodyPr>
          <a:lstStyle/>
          <a:p>
            <a:pPr rtl="0"/>
            <a:r>
              <a:rPr lang="zh-TW" altLang="en-US"/>
              <a:t>財務</a:t>
            </a:r>
          </a:p>
        </p:txBody>
      </p:sp>
      <p:graphicFrame>
        <p:nvGraphicFramePr>
          <p:cNvPr id="9" name="表格 9">
            <a:extLst>
              <a:ext uri="{FF2B5EF4-FFF2-40B4-BE49-F238E27FC236}">
                <a16:creationId xmlns:a16="http://schemas.microsoft.com/office/drawing/2014/main" id="{4FEE1642-B122-4C8C-812B-30F133EF6C27}"/>
              </a:ext>
            </a:extLst>
          </p:cNvPr>
          <p:cNvGraphicFramePr>
            <a:graphicFrameLocks noGrp="1"/>
          </p:cNvGraphicFramePr>
          <p:nvPr>
            <p:ph type="chart" sz="quarter" idx="13"/>
            <p:extLst>
              <p:ext uri="{D42A27DB-BD31-4B8C-83A1-F6EECF244321}">
                <p14:modId xmlns:p14="http://schemas.microsoft.com/office/powerpoint/2010/main" val="668429994"/>
              </p:ext>
            </p:extLst>
          </p:nvPr>
        </p:nvGraphicFramePr>
        <p:xfrm>
          <a:off x="838200" y="1690688"/>
          <a:ext cx="10515600" cy="4408209"/>
        </p:xfrm>
        <a:graphic>
          <a:graphicData uri="http://schemas.openxmlformats.org/drawingml/2006/table">
            <a:tbl>
              <a:tblPr firstRow="1">
                <a:tableStyleId>{5C22544A-7EE6-4342-B048-85BDC9FD1C3A}</a:tableStyleId>
              </a:tblPr>
              <a:tblGrid>
                <a:gridCol w="2738120">
                  <a:extLst>
                    <a:ext uri="{9D8B030D-6E8A-4147-A177-3AD203B41FA5}">
                      <a16:colId xmlns:a16="http://schemas.microsoft.com/office/drawing/2014/main" val="3446012419"/>
                    </a:ext>
                  </a:extLst>
                </a:gridCol>
                <a:gridCol w="1468120">
                  <a:extLst>
                    <a:ext uri="{9D8B030D-6E8A-4147-A177-3AD203B41FA5}">
                      <a16:colId xmlns:a16="http://schemas.microsoft.com/office/drawing/2014/main" val="4052646397"/>
                    </a:ext>
                  </a:extLst>
                </a:gridCol>
                <a:gridCol w="2103120">
                  <a:extLst>
                    <a:ext uri="{9D8B030D-6E8A-4147-A177-3AD203B41FA5}">
                      <a16:colId xmlns:a16="http://schemas.microsoft.com/office/drawing/2014/main" val="1935352797"/>
                    </a:ext>
                  </a:extLst>
                </a:gridCol>
                <a:gridCol w="2103120">
                  <a:extLst>
                    <a:ext uri="{9D8B030D-6E8A-4147-A177-3AD203B41FA5}">
                      <a16:colId xmlns:a16="http://schemas.microsoft.com/office/drawing/2014/main" val="1218263486"/>
                    </a:ext>
                  </a:extLst>
                </a:gridCol>
                <a:gridCol w="2103120">
                  <a:extLst>
                    <a:ext uri="{9D8B030D-6E8A-4147-A177-3AD203B41FA5}">
                      <a16:colId xmlns:a16="http://schemas.microsoft.com/office/drawing/2014/main" val="3235153012"/>
                    </a:ext>
                  </a:extLst>
                </a:gridCol>
              </a:tblGrid>
              <a:tr h="339093">
                <a:tc>
                  <a:txBody>
                    <a:bodyPr/>
                    <a:lstStyle/>
                    <a:p>
                      <a:pPr algn="l" rtl="0" fontAlgn="b"/>
                      <a:endParaRPr lang="zh-TW" altLang="en-US" sz="1400" b="0" i="0" u="none" strike="noStrike" noProof="0">
                        <a:solidFill>
                          <a:schemeClr val="bg1"/>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r" rtl="0" fontAlgn="b"/>
                      <a:r>
                        <a:rPr lang="zh-TW" altLang="en-US" sz="1100" b="0" u="none" strike="noStrike" noProof="0">
                          <a:solidFill>
                            <a:schemeClr val="bg1"/>
                          </a:solidFill>
                          <a:effectLst/>
                          <a:latin typeface="Microsoft JhengHei UI" panose="020B0604030504040204" pitchFamily="34" charset="-120"/>
                          <a:ea typeface="Microsoft JhengHei UI" panose="020B0604030504040204" pitchFamily="34" charset="-120"/>
                        </a:rPr>
                        <a:t>第 </a:t>
                      </a:r>
                      <a:r>
                        <a:rPr lang="en-US" altLang="zh-TW" sz="1100" b="0" u="none" strike="noStrike" noProof="0">
                          <a:solidFill>
                            <a:schemeClr val="bg1"/>
                          </a:solidFill>
                          <a:effectLst/>
                          <a:latin typeface="Microsoft JhengHei UI" panose="020B0604030504040204" pitchFamily="34" charset="-120"/>
                          <a:ea typeface="Microsoft JhengHei UI" panose="020B0604030504040204" pitchFamily="34" charset="-120"/>
                        </a:rPr>
                        <a:t>1 </a:t>
                      </a:r>
                      <a:r>
                        <a:rPr lang="zh-TW" altLang="en-US" sz="1100" b="0" u="none" strike="noStrike" noProof="0">
                          <a:solidFill>
                            <a:schemeClr val="bg1"/>
                          </a:solidFill>
                          <a:effectLst/>
                          <a:latin typeface="Microsoft JhengHei UI" panose="020B0604030504040204" pitchFamily="34" charset="-120"/>
                          <a:ea typeface="Microsoft JhengHei UI" panose="020B0604030504040204" pitchFamily="34" charset="-120"/>
                        </a:rPr>
                        <a:t>年</a:t>
                      </a:r>
                      <a:endParaRPr lang="zh-TW" altLang="en-US" sz="1100" b="0" i="0" u="none" strike="noStrike" noProof="0">
                        <a:solidFill>
                          <a:schemeClr val="bg1"/>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r" rtl="0" fontAlgn="b"/>
                      <a:r>
                        <a:rPr lang="zh-TW" altLang="en-US" sz="1100" b="0" u="none" strike="noStrike" noProof="0">
                          <a:solidFill>
                            <a:schemeClr val="bg1"/>
                          </a:solidFill>
                          <a:effectLst/>
                          <a:latin typeface="Microsoft JhengHei UI" panose="020B0604030504040204" pitchFamily="34" charset="-120"/>
                          <a:ea typeface="Microsoft JhengHei UI" panose="020B0604030504040204" pitchFamily="34" charset="-120"/>
                        </a:rPr>
                        <a:t>第 </a:t>
                      </a:r>
                      <a:r>
                        <a:rPr lang="en-US" altLang="zh-TW" sz="1100" b="0" u="none" strike="noStrike" noProof="0">
                          <a:solidFill>
                            <a:schemeClr val="bg1"/>
                          </a:solidFill>
                          <a:effectLst/>
                          <a:latin typeface="Microsoft JhengHei UI" panose="020B0604030504040204" pitchFamily="34" charset="-120"/>
                          <a:ea typeface="Microsoft JhengHei UI" panose="020B0604030504040204" pitchFamily="34" charset="-120"/>
                        </a:rPr>
                        <a:t>2 </a:t>
                      </a:r>
                      <a:r>
                        <a:rPr lang="zh-TW" altLang="en-US" sz="1100" b="0" u="none" strike="noStrike" noProof="0">
                          <a:solidFill>
                            <a:schemeClr val="bg1"/>
                          </a:solidFill>
                          <a:effectLst/>
                          <a:latin typeface="Microsoft JhengHei UI" panose="020B0604030504040204" pitchFamily="34" charset="-120"/>
                          <a:ea typeface="Microsoft JhengHei UI" panose="020B0604030504040204" pitchFamily="34" charset="-120"/>
                        </a:rPr>
                        <a:t>年</a:t>
                      </a:r>
                      <a:endParaRPr lang="zh-TW" altLang="en-US" sz="1100" b="0" i="0" u="none" strike="noStrike" noProof="0">
                        <a:solidFill>
                          <a:schemeClr val="bg1"/>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r" rtl="0" fontAlgn="b"/>
                      <a:r>
                        <a:rPr lang="zh-TW" altLang="en-US" sz="1100" b="0" u="none" strike="noStrike" noProof="0">
                          <a:solidFill>
                            <a:schemeClr val="bg1"/>
                          </a:solidFill>
                          <a:effectLst/>
                          <a:latin typeface="Microsoft JhengHei UI" panose="020B0604030504040204" pitchFamily="34" charset="-120"/>
                          <a:ea typeface="Microsoft JhengHei UI" panose="020B0604030504040204" pitchFamily="34" charset="-120"/>
                        </a:rPr>
                        <a:t>第 </a:t>
                      </a:r>
                      <a:r>
                        <a:rPr lang="en-US" altLang="zh-TW" sz="1100" b="0" u="none" strike="noStrike" noProof="0">
                          <a:solidFill>
                            <a:schemeClr val="bg1"/>
                          </a:solidFill>
                          <a:effectLst/>
                          <a:latin typeface="Microsoft JhengHei UI" panose="020B0604030504040204" pitchFamily="34" charset="-120"/>
                          <a:ea typeface="Microsoft JhengHei UI" panose="020B0604030504040204" pitchFamily="34" charset="-120"/>
                        </a:rPr>
                        <a:t>3 </a:t>
                      </a:r>
                      <a:r>
                        <a:rPr lang="zh-TW" altLang="en-US" sz="1100" b="0" u="none" strike="noStrike" noProof="0">
                          <a:solidFill>
                            <a:schemeClr val="bg1"/>
                          </a:solidFill>
                          <a:effectLst/>
                          <a:latin typeface="Microsoft JhengHei UI" panose="020B0604030504040204" pitchFamily="34" charset="-120"/>
                          <a:ea typeface="Microsoft JhengHei UI" panose="020B0604030504040204" pitchFamily="34" charset="-120"/>
                        </a:rPr>
                        <a:t>年</a:t>
                      </a:r>
                      <a:endParaRPr lang="zh-TW" altLang="en-US" sz="1100" b="0" i="0" u="none" strike="noStrike" noProof="0">
                        <a:solidFill>
                          <a:schemeClr val="bg1"/>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l" rtl="0" fontAlgn="b"/>
                      <a:endParaRPr lang="zh-TW" altLang="en-US" sz="1100" b="0" i="0" u="none" strike="noStrike" noProof="0">
                        <a:solidFill>
                          <a:schemeClr val="bg1"/>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140773105"/>
                  </a:ext>
                </a:extLst>
              </a:tr>
              <a:tr h="339093">
                <a:tc>
                  <a:txBody>
                    <a:bodyPr/>
                    <a:lstStyle/>
                    <a:p>
                      <a:pPr algn="l" rtl="0" fontAlgn="b"/>
                      <a:r>
                        <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rPr>
                        <a:t>收入</a:t>
                      </a:r>
                    </a:p>
                  </a:txBody>
                  <a:tcPr marL="28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2911372"/>
                  </a:ext>
                </a:extLst>
              </a:tr>
              <a:tr h="339093">
                <a:tc>
                  <a:txBody>
                    <a:bodyPr/>
                    <a:lstStyle/>
                    <a:p>
                      <a:pPr lvl="1" algn="l" rtl="0" fontAlgn="b"/>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使用者</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50,000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400,000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1,600,000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3393929"/>
                  </a:ext>
                </a:extLst>
              </a:tr>
              <a:tr h="339093">
                <a:tc>
                  <a:txBody>
                    <a:bodyPr/>
                    <a:lstStyle/>
                    <a:p>
                      <a:pPr lvl="1" algn="l" rtl="0" fontAlgn="b"/>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銷售</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500,000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4,000,000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16,000,000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711469"/>
                  </a:ext>
                </a:extLst>
              </a:tr>
              <a:tr h="339093">
                <a:tc>
                  <a:txBody>
                    <a:bodyPr/>
                    <a:lstStyle/>
                    <a:p>
                      <a:pPr lvl="1" algn="l" rtl="0" fontAlgn="b"/>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每一銷售平均價格</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75</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80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90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8944196"/>
                  </a:ext>
                </a:extLst>
              </a:tr>
              <a:tr h="339093">
                <a:tc>
                  <a:txBody>
                    <a:bodyPr/>
                    <a:lstStyle/>
                    <a:p>
                      <a:pPr lvl="1" algn="l" rtl="0" fontAlgn="b"/>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收入 </a:t>
                      </a:r>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 15%</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5,625,000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48,000,000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216,000,000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1606819"/>
                  </a:ext>
                </a:extLst>
              </a:tr>
              <a:tr h="339093">
                <a:tc>
                  <a:txBody>
                    <a:bodyPr/>
                    <a:lstStyle/>
                    <a:p>
                      <a:pPr algn="l" rtl="0" fontAlgn="b"/>
                      <a:r>
                        <a:rPr lang="zh-TW" altLang="en-US" sz="1200" b="0" u="none" strike="noStrike" noProof="0">
                          <a:solidFill>
                            <a:schemeClr val="accent3"/>
                          </a:solidFill>
                          <a:effectLst/>
                          <a:latin typeface="Microsoft JhengHei UI" panose="020B0604030504040204" pitchFamily="34" charset="-120"/>
                          <a:ea typeface="Microsoft JhengHei UI" panose="020B0604030504040204" pitchFamily="34" charset="-120"/>
                        </a:rPr>
                        <a:t>毛利</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rtl="0" fontAlgn="b"/>
                      <a:r>
                        <a:rPr lang="en-US" altLang="zh-TW" sz="1200" b="0" u="none" strike="noStrike" noProof="0">
                          <a:solidFill>
                            <a:schemeClr val="accent3"/>
                          </a:solidFill>
                          <a:effectLst/>
                          <a:latin typeface="Microsoft JhengHei UI" panose="020B0604030504040204" pitchFamily="34" charset="-120"/>
                          <a:ea typeface="Microsoft JhengHei UI" panose="020B0604030504040204" pitchFamily="34" charset="-120"/>
                        </a:rPr>
                        <a:t>5,625,000</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rtl="0" fontAlgn="b"/>
                      <a:r>
                        <a:rPr lang="en-US" altLang="zh-TW" sz="1200" b="0" u="none" strike="noStrike" noProof="0">
                          <a:solidFill>
                            <a:schemeClr val="accent3"/>
                          </a:solidFill>
                          <a:effectLst/>
                          <a:latin typeface="Microsoft JhengHei UI" panose="020B0604030504040204" pitchFamily="34" charset="-120"/>
                          <a:ea typeface="Microsoft JhengHei UI" panose="020B0604030504040204" pitchFamily="34" charset="-120"/>
                        </a:rPr>
                        <a:t>48,000,000</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rtl="0" fontAlgn="b"/>
                      <a:r>
                        <a:rPr lang="en-US" altLang="zh-TW" sz="1200" b="0" u="none" strike="noStrike" noProof="0">
                          <a:solidFill>
                            <a:schemeClr val="accent3"/>
                          </a:solidFill>
                          <a:effectLst/>
                          <a:latin typeface="Microsoft JhengHei UI" panose="020B0604030504040204" pitchFamily="34" charset="-120"/>
                          <a:ea typeface="Microsoft JhengHei UI" panose="020B0604030504040204" pitchFamily="34" charset="-120"/>
                        </a:rPr>
                        <a:t>216,000,000</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rtl="0" fontAlgn="b"/>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5120011"/>
                  </a:ext>
                </a:extLst>
              </a:tr>
              <a:tr h="339093">
                <a:tc>
                  <a:txBody>
                    <a:bodyPr/>
                    <a:lstStyle/>
                    <a:p>
                      <a:pPr algn="l" rtl="0" fontAlgn="b"/>
                      <a:r>
                        <a:rPr lang="zh-TW" altLang="en-US" sz="1100" b="0" u="none" strike="noStrike" noProof="0">
                          <a:solidFill>
                            <a:schemeClr val="accent3"/>
                          </a:solidFill>
                          <a:effectLst/>
                          <a:latin typeface="Microsoft JhengHei UI" panose="020B0604030504040204" pitchFamily="34" charset="-120"/>
                          <a:ea typeface="Microsoft JhengHei UI" panose="020B0604030504040204" pitchFamily="34" charset="-120"/>
                        </a:rPr>
                        <a:t>支出</a:t>
                      </a:r>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zh-TW" altLang="en-US" sz="11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22160"/>
                  </a:ext>
                </a:extLst>
              </a:tr>
              <a:tr h="339093">
                <a:tc>
                  <a:txBody>
                    <a:bodyPr/>
                    <a:lstStyle/>
                    <a:p>
                      <a:pPr marL="457200" lvl="1" indent="0" algn="l" rtl="0" fontAlgn="b">
                        <a:buFont typeface="Arial" panose="020B0604020202020204" pitchFamily="34" charset="0"/>
                        <a:buNone/>
                      </a:pPr>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業務與行銷</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5,062,500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38,400,000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151,200,000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70%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2407092"/>
                  </a:ext>
                </a:extLst>
              </a:tr>
              <a:tr h="339093">
                <a:tc>
                  <a:txBody>
                    <a:bodyPr/>
                    <a:lstStyle/>
                    <a:p>
                      <a:pPr marL="457200" lvl="1" indent="0" algn="l" rtl="0" fontAlgn="b">
                        <a:buFont typeface="Arial" panose="020B0604020202020204" pitchFamily="34" charset="0"/>
                        <a:buNone/>
                      </a:pPr>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客戶服務</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1,687,500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9,600,000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21,600,000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10%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6368409"/>
                  </a:ext>
                </a:extLst>
              </a:tr>
              <a:tr h="339093">
                <a:tc>
                  <a:txBody>
                    <a:bodyPr/>
                    <a:lstStyle/>
                    <a:p>
                      <a:pPr marL="457200" lvl="1" indent="0" algn="l" rtl="0" fontAlgn="b">
                        <a:buFont typeface="Arial" panose="020B0604020202020204" pitchFamily="34" charset="0"/>
                        <a:buNone/>
                      </a:pPr>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產品開發</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562,500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2,400,000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10,800,000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5%</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688327"/>
                  </a:ext>
                </a:extLst>
              </a:tr>
              <a:tr h="339093">
                <a:tc>
                  <a:txBody>
                    <a:bodyPr/>
                    <a:lstStyle/>
                    <a:p>
                      <a:pPr marL="457200" lvl="1" indent="0" algn="l" rtl="0" fontAlgn="b">
                        <a:buFont typeface="Arial" panose="020B0604020202020204" pitchFamily="34" charset="0"/>
                        <a:buNone/>
                      </a:pPr>
                      <a:r>
                        <a:rPr lang="zh-TW" altLang="en-US" sz="900" b="0" u="none" strike="noStrike" noProof="0">
                          <a:solidFill>
                            <a:schemeClr val="accent3"/>
                          </a:solidFill>
                          <a:effectLst/>
                          <a:latin typeface="Microsoft JhengHei UI" panose="020B0604030504040204" pitchFamily="34" charset="-120"/>
                          <a:ea typeface="Microsoft JhengHei UI" panose="020B0604030504040204" pitchFamily="34" charset="-120"/>
                        </a:rPr>
                        <a:t>研究</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281,250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2,400,000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4,320,000</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altLang="zh-TW" sz="900" b="0" u="none" strike="noStrike" noProof="0">
                          <a:solidFill>
                            <a:schemeClr val="accent3"/>
                          </a:solidFill>
                          <a:effectLst/>
                          <a:latin typeface="Microsoft JhengHei UI" panose="020B0604030504040204" pitchFamily="34" charset="-120"/>
                          <a:ea typeface="Microsoft JhengHei UI" panose="020B0604030504040204" pitchFamily="34" charset="-120"/>
                        </a:rPr>
                        <a:t>2%</a:t>
                      </a:r>
                      <a:endParaRPr lang="zh-TW" altLang="en-US" sz="9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433075"/>
                  </a:ext>
                </a:extLst>
              </a:tr>
              <a:tr h="339093">
                <a:tc>
                  <a:txBody>
                    <a:bodyPr/>
                    <a:lstStyle/>
                    <a:p>
                      <a:pPr algn="l" rtl="0" fontAlgn="b"/>
                      <a:r>
                        <a:rPr lang="zh-TW" altLang="en-US" sz="1200" b="0" u="none" strike="noStrike" noProof="0">
                          <a:solidFill>
                            <a:schemeClr val="accent3"/>
                          </a:solidFill>
                          <a:effectLst/>
                          <a:latin typeface="Microsoft JhengHei UI" panose="020B0604030504040204" pitchFamily="34" charset="-120"/>
                          <a:ea typeface="Microsoft JhengHei UI" panose="020B0604030504040204" pitchFamily="34" charset="-120"/>
                        </a:rPr>
                        <a:t>總支出</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marL="28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rtl="0" fontAlgn="b"/>
                      <a:r>
                        <a:rPr lang="en-US" altLang="zh-TW" sz="1200" b="0" u="none" strike="noStrike" noProof="0">
                          <a:solidFill>
                            <a:schemeClr val="accent3"/>
                          </a:solidFill>
                          <a:effectLst/>
                          <a:latin typeface="Microsoft JhengHei UI" panose="020B0604030504040204" pitchFamily="34" charset="-120"/>
                          <a:ea typeface="Microsoft JhengHei UI" panose="020B0604030504040204" pitchFamily="34" charset="-120"/>
                        </a:rPr>
                        <a:t>7,593,750</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rtl="0" fontAlgn="b"/>
                      <a:r>
                        <a:rPr lang="en-US" altLang="zh-TW" sz="1200" b="0" u="none" strike="noStrike" noProof="0">
                          <a:solidFill>
                            <a:schemeClr val="accent3"/>
                          </a:solidFill>
                          <a:effectLst/>
                          <a:latin typeface="Microsoft JhengHei UI" panose="020B0604030504040204" pitchFamily="34" charset="-120"/>
                          <a:ea typeface="Microsoft JhengHei UI" panose="020B0604030504040204" pitchFamily="34" charset="-120"/>
                        </a:rPr>
                        <a:t>52,800,000</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rtl="0" fontAlgn="b"/>
                      <a:r>
                        <a:rPr lang="en-US" altLang="zh-TW" sz="1200" b="0" u="none" strike="noStrike" noProof="0">
                          <a:solidFill>
                            <a:schemeClr val="accent3"/>
                          </a:solidFill>
                          <a:effectLst/>
                          <a:latin typeface="Microsoft JhengHei UI" panose="020B0604030504040204" pitchFamily="34" charset="-120"/>
                          <a:ea typeface="Microsoft JhengHei UI" panose="020B0604030504040204" pitchFamily="34" charset="-120"/>
                        </a:rPr>
                        <a:t>187,920,000</a:t>
                      </a:r>
                      <a:endParaRPr lang="zh-TW" altLang="en-US" sz="1200" b="0" i="0" u="none" strike="noStrike" noProof="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rtl="0" fontAlgn="b"/>
                      <a:endParaRPr lang="zh-TW" altLang="en-US" sz="1200" b="0" i="0" u="none" strike="noStrike" noProof="0" dirty="0">
                        <a:solidFill>
                          <a:schemeClr val="accent3"/>
                        </a:solidFill>
                        <a:effectLst/>
                        <a:latin typeface="Microsoft JhengHei UI" panose="020B0604030504040204" pitchFamily="34" charset="-120"/>
                        <a:ea typeface="Microsoft JhengHei UI" panose="020B0604030504040204" pitchFamily="34" charset="-12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301145645"/>
                  </a:ext>
                </a:extLst>
              </a:tr>
            </a:tbl>
          </a:graphicData>
        </a:graphic>
      </p:graphicFrame>
      <p:sp>
        <p:nvSpPr>
          <p:cNvPr id="7" name="頁尾版面配置區 6">
            <a:extLst>
              <a:ext uri="{FF2B5EF4-FFF2-40B4-BE49-F238E27FC236}">
                <a16:creationId xmlns:a16="http://schemas.microsoft.com/office/drawing/2014/main" id="{92DD883E-A834-43D6-8528-4C7B3458BEDC}"/>
              </a:ext>
            </a:extLst>
          </p:cNvPr>
          <p:cNvSpPr>
            <a:spLocks noGrp="1"/>
          </p:cNvSpPr>
          <p:nvPr>
            <p:ph type="ftr" sz="quarter" idx="10"/>
          </p:nvPr>
        </p:nvSpPr>
        <p:spPr>
          <a:xfrm>
            <a:off x="4038600" y="6497865"/>
            <a:ext cx="4114800" cy="365125"/>
          </a:xfrm>
        </p:spPr>
        <p:txBody>
          <a:bodyPr rtlCol="0"/>
          <a:lstStyle/>
          <a:p>
            <a:pPr rtl="0"/>
            <a:r>
              <a:rPr lang="zh-TW" altLang="en-US"/>
              <a:t>募資簡報</a:t>
            </a:r>
          </a:p>
        </p:txBody>
      </p:sp>
      <p:sp>
        <p:nvSpPr>
          <p:cNvPr id="8" name="投影片編號版面配置區 7">
            <a:extLst>
              <a:ext uri="{FF2B5EF4-FFF2-40B4-BE49-F238E27FC236}">
                <a16:creationId xmlns:a16="http://schemas.microsoft.com/office/drawing/2014/main" id="{BC10C15D-71F1-4096-82BD-903A823B96E9}"/>
              </a:ext>
            </a:extLst>
          </p:cNvPr>
          <p:cNvSpPr>
            <a:spLocks noGrp="1"/>
          </p:cNvSpPr>
          <p:nvPr>
            <p:ph type="sldNum" sz="quarter" idx="11"/>
          </p:nvPr>
        </p:nvSpPr>
        <p:spPr>
          <a:xfrm>
            <a:off x="8610600" y="6497865"/>
            <a:ext cx="2743200" cy="365125"/>
          </a:xfrm>
        </p:spPr>
        <p:txBody>
          <a:bodyPr rtlCol="0"/>
          <a:lstStyle/>
          <a:p>
            <a:pPr rtl="0"/>
            <a:fld id="{B5CEABB6-07DC-46E8-9B57-56EC44A396E5}" type="slidenum">
              <a:rPr lang="en-US" altLang="zh-TW" smtClean="0"/>
              <a:pPr/>
              <a:t>15</a:t>
            </a:fld>
            <a:endParaRPr lang="zh-TW" altLang="en-US"/>
          </a:p>
        </p:txBody>
      </p:sp>
    </p:spTree>
    <p:extLst>
      <p:ext uri="{BB962C8B-B14F-4D97-AF65-F5344CB8AC3E}">
        <p14:creationId xmlns:p14="http://schemas.microsoft.com/office/powerpoint/2010/main" val="5669975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A6F7BB-30A8-4980-AD4A-2FB0B53FA6C9}"/>
              </a:ext>
            </a:extLst>
          </p:cNvPr>
          <p:cNvSpPr>
            <a:spLocks noGrp="1"/>
          </p:cNvSpPr>
          <p:nvPr>
            <p:ph type="title"/>
          </p:nvPr>
        </p:nvSpPr>
        <p:spPr>
          <a:xfrm>
            <a:off x="838200" y="4007165"/>
            <a:ext cx="10515600" cy="1004255"/>
          </a:xfrm>
        </p:spPr>
        <p:txBody>
          <a:bodyPr rtlCol="0"/>
          <a:lstStyle/>
          <a:p>
            <a:pPr rtl="0"/>
            <a:r>
              <a:rPr lang="zh-TW" altLang="en-US"/>
              <a:t>認識團隊</a:t>
            </a:r>
          </a:p>
        </p:txBody>
      </p:sp>
      <p:pic>
        <p:nvPicPr>
          <p:cNvPr id="24" name="圖片版面配置區 23" descr="團隊成員大頭照">
            <a:extLst>
              <a:ext uri="{FF2B5EF4-FFF2-40B4-BE49-F238E27FC236}">
                <a16:creationId xmlns:a16="http://schemas.microsoft.com/office/drawing/2014/main" id="{0B2FD881-60C0-412B-B373-76C345F1EBA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604520" y="518474"/>
            <a:ext cx="2743200" cy="2743200"/>
          </a:xfrm>
        </p:spPr>
      </p:pic>
      <p:pic>
        <p:nvPicPr>
          <p:cNvPr id="30" name="圖片版面配置區 29" descr="團隊成員大頭照">
            <a:extLst>
              <a:ext uri="{FF2B5EF4-FFF2-40B4-BE49-F238E27FC236}">
                <a16:creationId xmlns:a16="http://schemas.microsoft.com/office/drawing/2014/main" id="{5160593B-7F71-433A-ABEB-B52EBE075187}"/>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3347720" y="518474"/>
            <a:ext cx="2743200" cy="2743200"/>
          </a:xfrm>
        </p:spPr>
      </p:pic>
      <p:pic>
        <p:nvPicPr>
          <p:cNvPr id="32" name="圖片版面配置區 31" descr="團隊成員大頭照">
            <a:extLst>
              <a:ext uri="{FF2B5EF4-FFF2-40B4-BE49-F238E27FC236}">
                <a16:creationId xmlns:a16="http://schemas.microsoft.com/office/drawing/2014/main" id="{2F4583C6-96F2-4E60-AC92-591CAEE2436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a:xfrm>
            <a:off x="6090920" y="518474"/>
            <a:ext cx="2743200" cy="2743200"/>
          </a:xfrm>
        </p:spPr>
      </p:pic>
      <p:pic>
        <p:nvPicPr>
          <p:cNvPr id="34" name="圖片版面配置區 33" descr="團隊成員大頭照">
            <a:extLst>
              <a:ext uri="{FF2B5EF4-FFF2-40B4-BE49-F238E27FC236}">
                <a16:creationId xmlns:a16="http://schemas.microsoft.com/office/drawing/2014/main" id="{46AD5EB1-3CA5-4085-8338-883A3FC5801B}"/>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a:ext>
            </a:extLst>
          </a:blip>
          <a:srcRect/>
          <a:stretch/>
        </p:blipFill>
        <p:spPr>
          <a:xfrm>
            <a:off x="8834120" y="518474"/>
            <a:ext cx="2743200" cy="2743200"/>
          </a:xfrm>
        </p:spPr>
      </p:pic>
      <p:sp>
        <p:nvSpPr>
          <p:cNvPr id="7" name="文字版面配置區 6">
            <a:extLst>
              <a:ext uri="{FF2B5EF4-FFF2-40B4-BE49-F238E27FC236}">
                <a16:creationId xmlns:a16="http://schemas.microsoft.com/office/drawing/2014/main" id="{04C601CC-5B2F-4CCA-8AB4-2253FA771F75}"/>
              </a:ext>
            </a:extLst>
          </p:cNvPr>
          <p:cNvSpPr>
            <a:spLocks noGrp="1"/>
          </p:cNvSpPr>
          <p:nvPr>
            <p:ph type="body" sz="quarter" idx="33"/>
          </p:nvPr>
        </p:nvSpPr>
        <p:spPr>
          <a:xfrm>
            <a:off x="604520" y="5229500"/>
            <a:ext cx="2743200" cy="422721"/>
          </a:xfrm>
        </p:spPr>
        <p:txBody>
          <a:bodyPr rtlCol="0"/>
          <a:lstStyle/>
          <a:p>
            <a:pPr rtl="0"/>
            <a:r>
              <a:rPr lang="zh-TW" altLang="en-US"/>
              <a:t>翁捷生</a:t>
            </a:r>
          </a:p>
        </p:txBody>
      </p:sp>
      <p:sp>
        <p:nvSpPr>
          <p:cNvPr id="60" name="文字版面配置區 59">
            <a:extLst>
              <a:ext uri="{FF2B5EF4-FFF2-40B4-BE49-F238E27FC236}">
                <a16:creationId xmlns:a16="http://schemas.microsoft.com/office/drawing/2014/main" id="{42829A7F-467F-4B5E-BAF9-59B6252FF5D4}"/>
              </a:ext>
            </a:extLst>
          </p:cNvPr>
          <p:cNvSpPr>
            <a:spLocks noGrp="1"/>
          </p:cNvSpPr>
          <p:nvPr>
            <p:ph type="body" sz="quarter" idx="34"/>
          </p:nvPr>
        </p:nvSpPr>
        <p:spPr>
          <a:xfrm>
            <a:off x="604520" y="5693075"/>
            <a:ext cx="2743200" cy="365125"/>
          </a:xfrm>
        </p:spPr>
        <p:txBody>
          <a:bodyPr rtlCol="0"/>
          <a:lstStyle/>
          <a:p>
            <a:pPr rtl="0"/>
            <a:r>
              <a:rPr lang="zh-TW" altLang="en-US"/>
              <a:t>總經理</a:t>
            </a:r>
          </a:p>
        </p:txBody>
      </p:sp>
      <p:sp>
        <p:nvSpPr>
          <p:cNvPr id="19" name="文字版面配置區 18">
            <a:extLst>
              <a:ext uri="{FF2B5EF4-FFF2-40B4-BE49-F238E27FC236}">
                <a16:creationId xmlns:a16="http://schemas.microsoft.com/office/drawing/2014/main" id="{DFD77723-BA0E-4903-BA70-BE8B1049D358}"/>
              </a:ext>
            </a:extLst>
          </p:cNvPr>
          <p:cNvSpPr>
            <a:spLocks noGrp="1"/>
          </p:cNvSpPr>
          <p:nvPr>
            <p:ph type="body" sz="quarter" idx="37"/>
          </p:nvPr>
        </p:nvSpPr>
        <p:spPr>
          <a:xfrm>
            <a:off x="3347720" y="5229500"/>
            <a:ext cx="2743200" cy="422721"/>
          </a:xfrm>
        </p:spPr>
        <p:txBody>
          <a:bodyPr rtlCol="0"/>
          <a:lstStyle/>
          <a:p>
            <a:pPr rtl="0"/>
            <a:r>
              <a:rPr lang="zh-TW" altLang="en-US"/>
              <a:t>崔艾玫</a:t>
            </a:r>
          </a:p>
        </p:txBody>
      </p:sp>
      <p:sp>
        <p:nvSpPr>
          <p:cNvPr id="20" name="文字版面配置區 19">
            <a:extLst>
              <a:ext uri="{FF2B5EF4-FFF2-40B4-BE49-F238E27FC236}">
                <a16:creationId xmlns:a16="http://schemas.microsoft.com/office/drawing/2014/main" id="{4700E54A-97ED-4802-87BA-D82F8BA8298E}"/>
              </a:ext>
            </a:extLst>
          </p:cNvPr>
          <p:cNvSpPr>
            <a:spLocks noGrp="1"/>
          </p:cNvSpPr>
          <p:nvPr>
            <p:ph type="body" sz="quarter" idx="38"/>
          </p:nvPr>
        </p:nvSpPr>
        <p:spPr>
          <a:xfrm>
            <a:off x="3347720" y="5693075"/>
            <a:ext cx="2743200" cy="365125"/>
          </a:xfrm>
        </p:spPr>
        <p:txBody>
          <a:bodyPr rtlCol="0"/>
          <a:lstStyle/>
          <a:p>
            <a:pPr rtl="0"/>
            <a:r>
              <a:rPr lang="zh-TW" altLang="en-US"/>
              <a:t>執行長</a:t>
            </a:r>
          </a:p>
        </p:txBody>
      </p:sp>
      <p:sp>
        <p:nvSpPr>
          <p:cNvPr id="21" name="文字版面配置區 20">
            <a:extLst>
              <a:ext uri="{FF2B5EF4-FFF2-40B4-BE49-F238E27FC236}">
                <a16:creationId xmlns:a16="http://schemas.microsoft.com/office/drawing/2014/main" id="{3DE81128-5EF2-423E-80FD-93C57A818335}"/>
              </a:ext>
            </a:extLst>
          </p:cNvPr>
          <p:cNvSpPr>
            <a:spLocks noGrp="1"/>
          </p:cNvSpPr>
          <p:nvPr>
            <p:ph type="body" sz="quarter" idx="39"/>
          </p:nvPr>
        </p:nvSpPr>
        <p:spPr>
          <a:xfrm>
            <a:off x="6101082" y="5229500"/>
            <a:ext cx="2733038" cy="422721"/>
          </a:xfrm>
        </p:spPr>
        <p:txBody>
          <a:bodyPr rtlCol="0"/>
          <a:lstStyle/>
          <a:p>
            <a:pPr rtl="0"/>
            <a:r>
              <a:rPr lang="zh-TW" altLang="en-US"/>
              <a:t>吳欣雯</a:t>
            </a:r>
          </a:p>
        </p:txBody>
      </p:sp>
      <p:sp>
        <p:nvSpPr>
          <p:cNvPr id="22" name="文字版面配置區 21">
            <a:extLst>
              <a:ext uri="{FF2B5EF4-FFF2-40B4-BE49-F238E27FC236}">
                <a16:creationId xmlns:a16="http://schemas.microsoft.com/office/drawing/2014/main" id="{8B797D6B-812C-4E80-8088-6BC4F219528E}"/>
              </a:ext>
            </a:extLst>
          </p:cNvPr>
          <p:cNvSpPr>
            <a:spLocks noGrp="1"/>
          </p:cNvSpPr>
          <p:nvPr>
            <p:ph type="body" sz="quarter" idx="40"/>
          </p:nvPr>
        </p:nvSpPr>
        <p:spPr>
          <a:xfrm>
            <a:off x="6101082" y="5693075"/>
            <a:ext cx="2733038" cy="365125"/>
          </a:xfrm>
        </p:spPr>
        <p:txBody>
          <a:bodyPr rtlCol="0"/>
          <a:lstStyle/>
          <a:p>
            <a:pPr rtl="0"/>
            <a:r>
              <a:rPr lang="zh-TW" altLang="en-US"/>
              <a:t>營運長</a:t>
            </a:r>
          </a:p>
        </p:txBody>
      </p:sp>
      <p:sp>
        <p:nvSpPr>
          <p:cNvPr id="17" name="文字版面配置區 16">
            <a:extLst>
              <a:ext uri="{FF2B5EF4-FFF2-40B4-BE49-F238E27FC236}">
                <a16:creationId xmlns:a16="http://schemas.microsoft.com/office/drawing/2014/main" id="{2B854A7E-D096-4839-ACC3-0F1751870924}"/>
              </a:ext>
            </a:extLst>
          </p:cNvPr>
          <p:cNvSpPr>
            <a:spLocks noGrp="1"/>
          </p:cNvSpPr>
          <p:nvPr>
            <p:ph type="body" sz="quarter" idx="35"/>
          </p:nvPr>
        </p:nvSpPr>
        <p:spPr>
          <a:xfrm>
            <a:off x="8834120" y="5224905"/>
            <a:ext cx="2753360" cy="422721"/>
          </a:xfrm>
        </p:spPr>
        <p:txBody>
          <a:bodyPr rtlCol="0"/>
          <a:lstStyle/>
          <a:p>
            <a:pPr rtl="0"/>
            <a:r>
              <a:rPr lang="zh-TW" altLang="en-US"/>
              <a:t>甘俊文</a:t>
            </a:r>
          </a:p>
        </p:txBody>
      </p:sp>
      <p:sp>
        <p:nvSpPr>
          <p:cNvPr id="18" name="文字版面配置區 17">
            <a:extLst>
              <a:ext uri="{FF2B5EF4-FFF2-40B4-BE49-F238E27FC236}">
                <a16:creationId xmlns:a16="http://schemas.microsoft.com/office/drawing/2014/main" id="{831A4D31-5461-4A11-8DCF-5C93EDED9FDD}"/>
              </a:ext>
            </a:extLst>
          </p:cNvPr>
          <p:cNvSpPr>
            <a:spLocks noGrp="1"/>
          </p:cNvSpPr>
          <p:nvPr>
            <p:ph type="body" sz="quarter" idx="36"/>
          </p:nvPr>
        </p:nvSpPr>
        <p:spPr>
          <a:xfrm>
            <a:off x="8834120" y="5688480"/>
            <a:ext cx="2753360" cy="365125"/>
          </a:xfrm>
        </p:spPr>
        <p:txBody>
          <a:bodyPr rtlCol="0"/>
          <a:lstStyle/>
          <a:p>
            <a:pPr rtl="0"/>
            <a:r>
              <a:rPr lang="zh-TW" altLang="en-US"/>
              <a:t>行銷副總</a:t>
            </a:r>
          </a:p>
        </p:txBody>
      </p:sp>
      <p:sp>
        <p:nvSpPr>
          <p:cNvPr id="62" name="頁尾版面配置區 61">
            <a:extLst>
              <a:ext uri="{FF2B5EF4-FFF2-40B4-BE49-F238E27FC236}">
                <a16:creationId xmlns:a16="http://schemas.microsoft.com/office/drawing/2014/main" id="{675DD62E-5A6B-4350-B4F8-EC75A70EAFB5}"/>
              </a:ext>
            </a:extLst>
          </p:cNvPr>
          <p:cNvSpPr>
            <a:spLocks noGrp="1"/>
          </p:cNvSpPr>
          <p:nvPr>
            <p:ph type="ftr" sz="quarter" idx="11"/>
          </p:nvPr>
        </p:nvSpPr>
        <p:spPr>
          <a:xfrm>
            <a:off x="4038600" y="6356350"/>
            <a:ext cx="4114800" cy="365125"/>
          </a:xfrm>
        </p:spPr>
        <p:txBody>
          <a:bodyPr rtlCol="0"/>
          <a:lstStyle/>
          <a:p>
            <a:pPr rtl="0"/>
            <a:r>
              <a:rPr lang="zh-TW" altLang="en-US"/>
              <a:t>募資簡報</a:t>
            </a:r>
          </a:p>
        </p:txBody>
      </p:sp>
      <p:sp>
        <p:nvSpPr>
          <p:cNvPr id="63" name="投影片編號版面配置區 62">
            <a:extLst>
              <a:ext uri="{FF2B5EF4-FFF2-40B4-BE49-F238E27FC236}">
                <a16:creationId xmlns:a16="http://schemas.microsoft.com/office/drawing/2014/main" id="{C8AD60CA-E071-4F79-8130-6A5789C8AAF4}"/>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US" altLang="zh-TW" smtClean="0"/>
              <a:pPr/>
              <a:t>16</a:t>
            </a:fld>
            <a:endParaRPr lang="zh-TW" altLang="en-US"/>
          </a:p>
        </p:txBody>
      </p:sp>
    </p:spTree>
    <p:extLst>
      <p:ext uri="{BB962C8B-B14F-4D97-AF65-F5344CB8AC3E}">
        <p14:creationId xmlns:p14="http://schemas.microsoft.com/office/powerpoint/2010/main" val="347745304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A6F7BB-30A8-4980-AD4A-2FB0B53FA6C9}"/>
              </a:ext>
            </a:extLst>
          </p:cNvPr>
          <p:cNvSpPr>
            <a:spLocks noGrp="1"/>
          </p:cNvSpPr>
          <p:nvPr>
            <p:ph type="title"/>
          </p:nvPr>
        </p:nvSpPr>
        <p:spPr>
          <a:xfrm>
            <a:off x="713740" y="365125"/>
            <a:ext cx="10764520" cy="1325563"/>
          </a:xfrm>
        </p:spPr>
        <p:txBody>
          <a:bodyPr rtlCol="0"/>
          <a:lstStyle/>
          <a:p>
            <a:pPr rtl="0"/>
            <a:r>
              <a:rPr lang="zh-TW" altLang="en-US"/>
              <a:t>認識公司全體員工</a:t>
            </a:r>
          </a:p>
        </p:txBody>
      </p:sp>
      <p:pic>
        <p:nvPicPr>
          <p:cNvPr id="36" name="圖片版面配置區 35" descr="團隊成員大頭照">
            <a:extLst>
              <a:ext uri="{FF2B5EF4-FFF2-40B4-BE49-F238E27FC236}">
                <a16:creationId xmlns:a16="http://schemas.microsoft.com/office/drawing/2014/main" id="{B021F0E9-2F38-4B9A-A374-BCCD5548F6E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24561" y="1967906"/>
            <a:ext cx="1280160" cy="1280160"/>
          </a:xfrm>
        </p:spPr>
      </p:pic>
      <p:pic>
        <p:nvPicPr>
          <p:cNvPr id="38" name="圖片版面配置區 37" descr="團隊成員大頭照">
            <a:extLst>
              <a:ext uri="{FF2B5EF4-FFF2-40B4-BE49-F238E27FC236}">
                <a16:creationId xmlns:a16="http://schemas.microsoft.com/office/drawing/2014/main" id="{04DBC1FB-D10A-44CF-8798-3E7CC413689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2218029" y="1967906"/>
            <a:ext cx="1280160" cy="1280160"/>
          </a:xfrm>
        </p:spPr>
      </p:pic>
      <p:pic>
        <p:nvPicPr>
          <p:cNvPr id="48" name="圖片版面配置區 47" descr="團隊成員大頭照">
            <a:extLst>
              <a:ext uri="{FF2B5EF4-FFF2-40B4-BE49-F238E27FC236}">
                <a16:creationId xmlns:a16="http://schemas.microsoft.com/office/drawing/2014/main" id="{71977EEE-33B6-4EBF-BF4C-6B4A4D43C96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a:xfrm>
            <a:off x="3511497" y="1967906"/>
            <a:ext cx="1280160" cy="1280160"/>
          </a:xfrm>
        </p:spPr>
      </p:pic>
      <p:pic>
        <p:nvPicPr>
          <p:cNvPr id="50" name="圖片版面配置區 49" descr="團隊成員大頭照">
            <a:extLst>
              <a:ext uri="{FF2B5EF4-FFF2-40B4-BE49-F238E27FC236}">
                <a16:creationId xmlns:a16="http://schemas.microsoft.com/office/drawing/2014/main" id="{59C61DD6-0BE1-46F7-A4F8-BD9EFE3B55B5}"/>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a:ext>
            </a:extLst>
          </a:blip>
          <a:srcRect/>
          <a:stretch/>
        </p:blipFill>
        <p:spPr>
          <a:xfrm>
            <a:off x="4804965" y="1967906"/>
            <a:ext cx="1280160" cy="1280160"/>
          </a:xfrm>
        </p:spPr>
      </p:pic>
      <p:pic>
        <p:nvPicPr>
          <p:cNvPr id="52" name="圖片版面配置區 51" descr="團隊成員大頭照">
            <a:extLst>
              <a:ext uri="{FF2B5EF4-FFF2-40B4-BE49-F238E27FC236}">
                <a16:creationId xmlns:a16="http://schemas.microsoft.com/office/drawing/2014/main" id="{4692FD57-18DB-44F7-8A70-3380EC2B106B}"/>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Lst>
          </a:blip>
          <a:srcRect/>
          <a:stretch/>
        </p:blipFill>
        <p:spPr>
          <a:xfrm>
            <a:off x="6098433" y="1967906"/>
            <a:ext cx="1280160" cy="1280160"/>
          </a:xfrm>
        </p:spPr>
      </p:pic>
      <p:pic>
        <p:nvPicPr>
          <p:cNvPr id="62" name="圖片版面配置區 61" descr="團隊成員大頭照">
            <a:extLst>
              <a:ext uri="{FF2B5EF4-FFF2-40B4-BE49-F238E27FC236}">
                <a16:creationId xmlns:a16="http://schemas.microsoft.com/office/drawing/2014/main" id="{1DADE970-4263-41A9-B28A-6BC414B28F04}"/>
              </a:ext>
            </a:extLst>
          </p:cNvPr>
          <p:cNvPicPr>
            <a:picLocks noGrp="1" noChangeAspect="1"/>
          </p:cNvPicPr>
          <p:nvPr>
            <p:ph type="pic" sz="quarter" idx="42"/>
          </p:nvPr>
        </p:nvPicPr>
        <p:blipFill rotWithShape="1">
          <a:blip r:embed="rId8" cstate="screen">
            <a:extLst>
              <a:ext uri="{28A0092B-C50C-407E-A947-70E740481C1C}">
                <a14:useLocalDpi xmlns:a14="http://schemas.microsoft.com/office/drawing/2010/main"/>
              </a:ext>
            </a:extLst>
          </a:blip>
          <a:srcRect/>
          <a:stretch/>
        </p:blipFill>
        <p:spPr>
          <a:xfrm>
            <a:off x="7391901" y="1967906"/>
            <a:ext cx="1280160" cy="1280160"/>
          </a:xfrm>
        </p:spPr>
      </p:pic>
      <p:pic>
        <p:nvPicPr>
          <p:cNvPr id="64" name="圖片版面配置區 63" descr="團隊成員大頭照">
            <a:extLst>
              <a:ext uri="{FF2B5EF4-FFF2-40B4-BE49-F238E27FC236}">
                <a16:creationId xmlns:a16="http://schemas.microsoft.com/office/drawing/2014/main" id="{4608A723-956A-4138-BCDE-A22C757D359A}"/>
              </a:ext>
            </a:extLst>
          </p:cNvPr>
          <p:cNvPicPr>
            <a:picLocks noGrp="1" noChangeAspect="1"/>
          </p:cNvPicPr>
          <p:nvPr>
            <p:ph type="pic" sz="quarter" idx="43"/>
          </p:nvPr>
        </p:nvPicPr>
        <p:blipFill rotWithShape="1">
          <a:blip r:embed="rId9" cstate="screen">
            <a:extLst>
              <a:ext uri="{28A0092B-C50C-407E-A947-70E740481C1C}">
                <a14:useLocalDpi xmlns:a14="http://schemas.microsoft.com/office/drawing/2010/main"/>
              </a:ext>
            </a:extLst>
          </a:blip>
          <a:srcRect/>
          <a:stretch/>
        </p:blipFill>
        <p:spPr>
          <a:xfrm>
            <a:off x="8685369" y="1967906"/>
            <a:ext cx="1280160" cy="1280160"/>
          </a:xfrm>
        </p:spPr>
      </p:pic>
      <p:pic>
        <p:nvPicPr>
          <p:cNvPr id="66" name="圖片版面配置區 65" descr="團隊成員大頭照">
            <a:extLst>
              <a:ext uri="{FF2B5EF4-FFF2-40B4-BE49-F238E27FC236}">
                <a16:creationId xmlns:a16="http://schemas.microsoft.com/office/drawing/2014/main" id="{A36D9415-D0AA-4520-9ABD-7F0F03D5ED20}"/>
              </a:ext>
            </a:extLst>
          </p:cNvPr>
          <p:cNvPicPr>
            <a:picLocks noGrp="1" noChangeAspect="1"/>
          </p:cNvPicPr>
          <p:nvPr>
            <p:ph type="pic" sz="quarter" idx="44"/>
          </p:nvPr>
        </p:nvPicPr>
        <p:blipFill rotWithShape="1">
          <a:blip r:embed="rId10" cstate="screen">
            <a:extLst>
              <a:ext uri="{28A0092B-C50C-407E-A947-70E740481C1C}">
                <a14:useLocalDpi xmlns:a14="http://schemas.microsoft.com/office/drawing/2010/main"/>
              </a:ext>
            </a:extLst>
          </a:blip>
          <a:srcRect/>
          <a:stretch/>
        </p:blipFill>
        <p:spPr>
          <a:xfrm>
            <a:off x="9978838" y="1967906"/>
            <a:ext cx="1280160" cy="1280160"/>
          </a:xfrm>
        </p:spPr>
      </p:pic>
      <p:sp>
        <p:nvSpPr>
          <p:cNvPr id="7" name="文字版面配置區 6">
            <a:extLst>
              <a:ext uri="{FF2B5EF4-FFF2-40B4-BE49-F238E27FC236}">
                <a16:creationId xmlns:a16="http://schemas.microsoft.com/office/drawing/2014/main" id="{D238D991-A117-4667-9237-26ABBE68124E}"/>
              </a:ext>
            </a:extLst>
          </p:cNvPr>
          <p:cNvSpPr>
            <a:spLocks noGrp="1"/>
          </p:cNvSpPr>
          <p:nvPr>
            <p:ph type="body" sz="quarter" idx="33"/>
          </p:nvPr>
        </p:nvSpPr>
        <p:spPr>
          <a:xfrm>
            <a:off x="659551" y="3921355"/>
            <a:ext cx="1839807" cy="422721"/>
          </a:xfrm>
        </p:spPr>
        <p:txBody>
          <a:bodyPr rtlCol="0"/>
          <a:lstStyle/>
          <a:p>
            <a:pPr rtl="0"/>
            <a:r>
              <a:rPr lang="zh-TW" altLang="en-US"/>
              <a:t>翁捷生</a:t>
            </a:r>
          </a:p>
        </p:txBody>
      </p:sp>
      <p:sp>
        <p:nvSpPr>
          <p:cNvPr id="8" name="文字版面配置區 7">
            <a:extLst>
              <a:ext uri="{FF2B5EF4-FFF2-40B4-BE49-F238E27FC236}">
                <a16:creationId xmlns:a16="http://schemas.microsoft.com/office/drawing/2014/main" id="{B50B16D4-80A7-444B-AB12-9F54ACB0C37A}"/>
              </a:ext>
            </a:extLst>
          </p:cNvPr>
          <p:cNvSpPr>
            <a:spLocks noGrp="1"/>
          </p:cNvSpPr>
          <p:nvPr>
            <p:ph type="body" sz="quarter" idx="34"/>
          </p:nvPr>
        </p:nvSpPr>
        <p:spPr>
          <a:xfrm>
            <a:off x="659551" y="4354090"/>
            <a:ext cx="1839807" cy="365125"/>
          </a:xfrm>
        </p:spPr>
        <p:txBody>
          <a:bodyPr rtlCol="0"/>
          <a:lstStyle/>
          <a:p>
            <a:pPr rtl="0"/>
            <a:r>
              <a:rPr lang="zh-TW" altLang="en-US"/>
              <a:t>總經理</a:t>
            </a:r>
          </a:p>
          <a:p>
            <a:pPr rtl="0"/>
            <a:endParaRPr lang="zh-TW" altLang="en-US"/>
          </a:p>
        </p:txBody>
      </p:sp>
      <p:sp>
        <p:nvSpPr>
          <p:cNvPr id="15" name="文字版面配置區 14">
            <a:extLst>
              <a:ext uri="{FF2B5EF4-FFF2-40B4-BE49-F238E27FC236}">
                <a16:creationId xmlns:a16="http://schemas.microsoft.com/office/drawing/2014/main" id="{56335D69-CE89-43D5-A432-32F9E3E2717B}"/>
              </a:ext>
            </a:extLst>
          </p:cNvPr>
          <p:cNvSpPr>
            <a:spLocks noGrp="1"/>
          </p:cNvSpPr>
          <p:nvPr>
            <p:ph type="body" sz="quarter" idx="45"/>
          </p:nvPr>
        </p:nvSpPr>
        <p:spPr>
          <a:xfrm>
            <a:off x="3240191" y="3921355"/>
            <a:ext cx="1839807" cy="422721"/>
          </a:xfrm>
        </p:spPr>
        <p:txBody>
          <a:bodyPr rtlCol="0"/>
          <a:lstStyle/>
          <a:p>
            <a:pPr rtl="0"/>
            <a:r>
              <a:rPr lang="zh-TW" altLang="en-US"/>
              <a:t>吳欣雯</a:t>
            </a:r>
          </a:p>
        </p:txBody>
      </p:sp>
      <p:sp>
        <p:nvSpPr>
          <p:cNvPr id="16" name="文字版面配置區 15">
            <a:extLst>
              <a:ext uri="{FF2B5EF4-FFF2-40B4-BE49-F238E27FC236}">
                <a16:creationId xmlns:a16="http://schemas.microsoft.com/office/drawing/2014/main" id="{81766917-A3DA-45A0-91F0-BA8868A0C39C}"/>
              </a:ext>
            </a:extLst>
          </p:cNvPr>
          <p:cNvSpPr>
            <a:spLocks noGrp="1"/>
          </p:cNvSpPr>
          <p:nvPr>
            <p:ph type="body" sz="quarter" idx="46"/>
          </p:nvPr>
        </p:nvSpPr>
        <p:spPr>
          <a:xfrm>
            <a:off x="3240191" y="4354090"/>
            <a:ext cx="1839807" cy="365125"/>
          </a:xfrm>
        </p:spPr>
        <p:txBody>
          <a:bodyPr rtlCol="0"/>
          <a:lstStyle/>
          <a:p>
            <a:pPr rtl="0"/>
            <a:r>
              <a:rPr lang="zh-TW" altLang="en-US"/>
              <a:t>營運長</a:t>
            </a:r>
          </a:p>
        </p:txBody>
      </p:sp>
      <p:sp>
        <p:nvSpPr>
          <p:cNvPr id="17" name="文字版面配置區 16">
            <a:extLst>
              <a:ext uri="{FF2B5EF4-FFF2-40B4-BE49-F238E27FC236}">
                <a16:creationId xmlns:a16="http://schemas.microsoft.com/office/drawing/2014/main" id="{6F231058-78AC-4568-8DAA-F1B98F402873}"/>
              </a:ext>
            </a:extLst>
          </p:cNvPr>
          <p:cNvSpPr>
            <a:spLocks noGrp="1"/>
          </p:cNvSpPr>
          <p:nvPr>
            <p:ph type="body" sz="quarter" idx="47"/>
          </p:nvPr>
        </p:nvSpPr>
        <p:spPr>
          <a:xfrm>
            <a:off x="5820831" y="3921355"/>
            <a:ext cx="1839807" cy="422721"/>
          </a:xfrm>
        </p:spPr>
        <p:txBody>
          <a:bodyPr rtlCol="0"/>
          <a:lstStyle/>
          <a:p>
            <a:pPr rtl="0"/>
            <a:r>
              <a:rPr lang="zh-TW" altLang="en-US"/>
              <a:t>李莉華</a:t>
            </a:r>
          </a:p>
        </p:txBody>
      </p:sp>
      <p:sp>
        <p:nvSpPr>
          <p:cNvPr id="18" name="文字版面配置區 17">
            <a:extLst>
              <a:ext uri="{FF2B5EF4-FFF2-40B4-BE49-F238E27FC236}">
                <a16:creationId xmlns:a16="http://schemas.microsoft.com/office/drawing/2014/main" id="{3BBEE29A-602A-408E-9154-1E963B7932A7}"/>
              </a:ext>
            </a:extLst>
          </p:cNvPr>
          <p:cNvSpPr>
            <a:spLocks noGrp="1"/>
          </p:cNvSpPr>
          <p:nvPr>
            <p:ph type="body" sz="quarter" idx="48"/>
          </p:nvPr>
        </p:nvSpPr>
        <p:spPr>
          <a:xfrm>
            <a:off x="5820831" y="4354090"/>
            <a:ext cx="1839807" cy="365125"/>
          </a:xfrm>
        </p:spPr>
        <p:txBody>
          <a:bodyPr rtlCol="0"/>
          <a:lstStyle/>
          <a:p>
            <a:pPr rtl="0"/>
            <a:r>
              <a:rPr lang="zh-TW" altLang="en-US"/>
              <a:t>產品副總</a:t>
            </a:r>
          </a:p>
        </p:txBody>
      </p:sp>
      <p:sp>
        <p:nvSpPr>
          <p:cNvPr id="19" name="文字版面配置區 18">
            <a:extLst>
              <a:ext uri="{FF2B5EF4-FFF2-40B4-BE49-F238E27FC236}">
                <a16:creationId xmlns:a16="http://schemas.microsoft.com/office/drawing/2014/main" id="{906A4620-4888-4685-8E5E-B8424F81E0A4}"/>
              </a:ext>
            </a:extLst>
          </p:cNvPr>
          <p:cNvSpPr>
            <a:spLocks noGrp="1"/>
          </p:cNvSpPr>
          <p:nvPr>
            <p:ph type="body" sz="quarter" idx="49"/>
          </p:nvPr>
        </p:nvSpPr>
        <p:spPr>
          <a:xfrm>
            <a:off x="8401471" y="3921355"/>
            <a:ext cx="1839807" cy="422721"/>
          </a:xfrm>
        </p:spPr>
        <p:txBody>
          <a:bodyPr rtlCol="0"/>
          <a:lstStyle/>
          <a:p>
            <a:pPr rtl="0"/>
            <a:r>
              <a:rPr lang="zh-TW" altLang="en-US"/>
              <a:t>柴秀晴</a:t>
            </a:r>
          </a:p>
        </p:txBody>
      </p:sp>
      <p:sp>
        <p:nvSpPr>
          <p:cNvPr id="20" name="文字版面配置區 19">
            <a:extLst>
              <a:ext uri="{FF2B5EF4-FFF2-40B4-BE49-F238E27FC236}">
                <a16:creationId xmlns:a16="http://schemas.microsoft.com/office/drawing/2014/main" id="{B9D4AC97-B4FE-496B-A5D9-E63E455401CA}"/>
              </a:ext>
            </a:extLst>
          </p:cNvPr>
          <p:cNvSpPr>
            <a:spLocks noGrp="1"/>
          </p:cNvSpPr>
          <p:nvPr>
            <p:ph type="body" sz="quarter" idx="50"/>
          </p:nvPr>
        </p:nvSpPr>
        <p:spPr>
          <a:xfrm>
            <a:off x="8401471" y="4354090"/>
            <a:ext cx="1839807" cy="365125"/>
          </a:xfrm>
        </p:spPr>
        <p:txBody>
          <a:bodyPr rtlCol="0"/>
          <a:lstStyle/>
          <a:p>
            <a:pPr rtl="0"/>
            <a:r>
              <a:rPr lang="zh-TW" altLang="en-US"/>
              <a:t>產品設計師</a:t>
            </a:r>
          </a:p>
        </p:txBody>
      </p:sp>
      <p:sp>
        <p:nvSpPr>
          <p:cNvPr id="21" name="文字版面配置區 20">
            <a:extLst>
              <a:ext uri="{FF2B5EF4-FFF2-40B4-BE49-F238E27FC236}">
                <a16:creationId xmlns:a16="http://schemas.microsoft.com/office/drawing/2014/main" id="{637A2F49-4F1D-4302-A1AB-5BA001C898DD}"/>
              </a:ext>
            </a:extLst>
          </p:cNvPr>
          <p:cNvSpPr>
            <a:spLocks noGrp="1"/>
          </p:cNvSpPr>
          <p:nvPr>
            <p:ph type="body" sz="quarter" idx="51"/>
          </p:nvPr>
        </p:nvSpPr>
        <p:spPr>
          <a:xfrm>
            <a:off x="1949871" y="5183351"/>
            <a:ext cx="1839807" cy="422721"/>
          </a:xfrm>
        </p:spPr>
        <p:txBody>
          <a:bodyPr rtlCol="0"/>
          <a:lstStyle/>
          <a:p>
            <a:pPr rtl="0"/>
            <a:r>
              <a:rPr lang="zh-TW" altLang="en-US"/>
              <a:t>崔艾玫</a:t>
            </a:r>
          </a:p>
        </p:txBody>
      </p:sp>
      <p:sp>
        <p:nvSpPr>
          <p:cNvPr id="22" name="文字版面配置區 21">
            <a:extLst>
              <a:ext uri="{FF2B5EF4-FFF2-40B4-BE49-F238E27FC236}">
                <a16:creationId xmlns:a16="http://schemas.microsoft.com/office/drawing/2014/main" id="{B595C6AE-9E1C-4212-A8BA-B23BE99433F3}"/>
              </a:ext>
            </a:extLst>
          </p:cNvPr>
          <p:cNvSpPr>
            <a:spLocks noGrp="1"/>
          </p:cNvSpPr>
          <p:nvPr>
            <p:ph type="body" sz="quarter" idx="52"/>
          </p:nvPr>
        </p:nvSpPr>
        <p:spPr>
          <a:xfrm>
            <a:off x="1949871" y="5616086"/>
            <a:ext cx="1839807" cy="365125"/>
          </a:xfrm>
        </p:spPr>
        <p:txBody>
          <a:bodyPr rtlCol="0">
            <a:normAutofit/>
          </a:bodyPr>
          <a:lstStyle/>
          <a:p>
            <a:pPr rtl="0"/>
            <a:r>
              <a:rPr lang="zh-TW" altLang="en-US"/>
              <a:t>執行長</a:t>
            </a:r>
          </a:p>
        </p:txBody>
      </p:sp>
      <p:sp>
        <p:nvSpPr>
          <p:cNvPr id="23" name="文字版面配置區 22">
            <a:extLst>
              <a:ext uri="{FF2B5EF4-FFF2-40B4-BE49-F238E27FC236}">
                <a16:creationId xmlns:a16="http://schemas.microsoft.com/office/drawing/2014/main" id="{91B7CE36-B797-4C37-A9C0-A80924686B3A}"/>
              </a:ext>
            </a:extLst>
          </p:cNvPr>
          <p:cNvSpPr>
            <a:spLocks noGrp="1"/>
          </p:cNvSpPr>
          <p:nvPr>
            <p:ph type="body" sz="quarter" idx="53"/>
          </p:nvPr>
        </p:nvSpPr>
        <p:spPr>
          <a:xfrm>
            <a:off x="4530511" y="5183351"/>
            <a:ext cx="1839807" cy="422721"/>
          </a:xfrm>
        </p:spPr>
        <p:txBody>
          <a:bodyPr rtlCol="0"/>
          <a:lstStyle/>
          <a:p>
            <a:pPr rtl="0"/>
            <a:r>
              <a:rPr lang="zh-TW" altLang="en-US"/>
              <a:t>甘俊文</a:t>
            </a:r>
          </a:p>
        </p:txBody>
      </p:sp>
      <p:sp>
        <p:nvSpPr>
          <p:cNvPr id="24" name="文字版面配置區 23">
            <a:extLst>
              <a:ext uri="{FF2B5EF4-FFF2-40B4-BE49-F238E27FC236}">
                <a16:creationId xmlns:a16="http://schemas.microsoft.com/office/drawing/2014/main" id="{9643889A-B10A-4040-A4FD-8A24F2D58C77}"/>
              </a:ext>
            </a:extLst>
          </p:cNvPr>
          <p:cNvSpPr>
            <a:spLocks noGrp="1"/>
          </p:cNvSpPr>
          <p:nvPr>
            <p:ph type="body" sz="quarter" idx="54"/>
          </p:nvPr>
        </p:nvSpPr>
        <p:spPr>
          <a:xfrm>
            <a:off x="4530511" y="5616086"/>
            <a:ext cx="1839807" cy="365125"/>
          </a:xfrm>
        </p:spPr>
        <p:txBody>
          <a:bodyPr rtlCol="0"/>
          <a:lstStyle/>
          <a:p>
            <a:pPr rtl="0"/>
            <a:r>
              <a:rPr lang="zh-TW" altLang="en-US"/>
              <a:t>行銷副總</a:t>
            </a:r>
          </a:p>
        </p:txBody>
      </p:sp>
      <p:sp>
        <p:nvSpPr>
          <p:cNvPr id="25" name="文字版面配置區 24">
            <a:extLst>
              <a:ext uri="{FF2B5EF4-FFF2-40B4-BE49-F238E27FC236}">
                <a16:creationId xmlns:a16="http://schemas.microsoft.com/office/drawing/2014/main" id="{D36476EF-EA1D-4BF0-A41F-6F55E8FCEF76}"/>
              </a:ext>
            </a:extLst>
          </p:cNvPr>
          <p:cNvSpPr>
            <a:spLocks noGrp="1"/>
          </p:cNvSpPr>
          <p:nvPr>
            <p:ph type="body" sz="quarter" idx="55"/>
          </p:nvPr>
        </p:nvSpPr>
        <p:spPr>
          <a:xfrm>
            <a:off x="7111151" y="5183351"/>
            <a:ext cx="1839807" cy="422721"/>
          </a:xfrm>
        </p:spPr>
        <p:txBody>
          <a:bodyPr rtlCol="0"/>
          <a:lstStyle/>
          <a:p>
            <a:pPr rtl="0"/>
            <a:r>
              <a:rPr lang="zh-TW" altLang="en-US"/>
              <a:t>費邦良</a:t>
            </a:r>
          </a:p>
        </p:txBody>
      </p:sp>
      <p:sp>
        <p:nvSpPr>
          <p:cNvPr id="26" name="文字版面配置區 25">
            <a:extLst>
              <a:ext uri="{FF2B5EF4-FFF2-40B4-BE49-F238E27FC236}">
                <a16:creationId xmlns:a16="http://schemas.microsoft.com/office/drawing/2014/main" id="{BC213551-7A7E-483B-83F7-28442B8F9049}"/>
              </a:ext>
            </a:extLst>
          </p:cNvPr>
          <p:cNvSpPr>
            <a:spLocks noGrp="1"/>
          </p:cNvSpPr>
          <p:nvPr>
            <p:ph type="body" sz="quarter" idx="56"/>
          </p:nvPr>
        </p:nvSpPr>
        <p:spPr>
          <a:xfrm>
            <a:off x="7111151" y="5616086"/>
            <a:ext cx="1839807" cy="365125"/>
          </a:xfrm>
        </p:spPr>
        <p:txBody>
          <a:bodyPr rtlCol="0"/>
          <a:lstStyle/>
          <a:p>
            <a:pPr rtl="0"/>
            <a:r>
              <a:rPr lang="en-US" altLang="zh-TW"/>
              <a:t>SEO </a:t>
            </a:r>
            <a:r>
              <a:rPr lang="zh-TW" altLang="en-US"/>
              <a:t>策略師</a:t>
            </a:r>
          </a:p>
        </p:txBody>
      </p:sp>
      <p:sp>
        <p:nvSpPr>
          <p:cNvPr id="27" name="文字版面配置區 26">
            <a:extLst>
              <a:ext uri="{FF2B5EF4-FFF2-40B4-BE49-F238E27FC236}">
                <a16:creationId xmlns:a16="http://schemas.microsoft.com/office/drawing/2014/main" id="{ACFEC390-68A5-40E6-BEA7-D08876E2EF83}"/>
              </a:ext>
            </a:extLst>
          </p:cNvPr>
          <p:cNvSpPr>
            <a:spLocks noGrp="1"/>
          </p:cNvSpPr>
          <p:nvPr>
            <p:ph type="body" sz="quarter" idx="57"/>
          </p:nvPr>
        </p:nvSpPr>
        <p:spPr>
          <a:xfrm>
            <a:off x="9691791" y="5183351"/>
            <a:ext cx="1839807" cy="422721"/>
          </a:xfrm>
        </p:spPr>
        <p:txBody>
          <a:bodyPr rtlCol="0"/>
          <a:lstStyle/>
          <a:p>
            <a:pPr rtl="0"/>
            <a:r>
              <a:rPr lang="zh-TW" altLang="en-US"/>
              <a:t>翁祖君</a:t>
            </a:r>
          </a:p>
        </p:txBody>
      </p:sp>
      <p:sp>
        <p:nvSpPr>
          <p:cNvPr id="28" name="文字版面配置區 27">
            <a:extLst>
              <a:ext uri="{FF2B5EF4-FFF2-40B4-BE49-F238E27FC236}">
                <a16:creationId xmlns:a16="http://schemas.microsoft.com/office/drawing/2014/main" id="{4880544E-D737-4B3B-BAFE-ECC5674D0F49}"/>
              </a:ext>
            </a:extLst>
          </p:cNvPr>
          <p:cNvSpPr>
            <a:spLocks noGrp="1"/>
          </p:cNvSpPr>
          <p:nvPr>
            <p:ph type="body" sz="quarter" idx="58"/>
          </p:nvPr>
        </p:nvSpPr>
        <p:spPr>
          <a:xfrm>
            <a:off x="9691791" y="5616086"/>
            <a:ext cx="1839807" cy="365125"/>
          </a:xfrm>
        </p:spPr>
        <p:txBody>
          <a:bodyPr rtlCol="0"/>
          <a:lstStyle/>
          <a:p>
            <a:pPr rtl="0"/>
            <a:r>
              <a:rPr lang="zh-TW" altLang="en-US"/>
              <a:t>內容開發人員</a:t>
            </a:r>
          </a:p>
        </p:txBody>
      </p:sp>
      <p:sp>
        <p:nvSpPr>
          <p:cNvPr id="93" name="頁尾版面配置區 92">
            <a:extLst>
              <a:ext uri="{FF2B5EF4-FFF2-40B4-BE49-F238E27FC236}">
                <a16:creationId xmlns:a16="http://schemas.microsoft.com/office/drawing/2014/main" id="{FAC2ECD6-E2AE-42C8-9D05-FFBDEDF4D648}"/>
              </a:ext>
            </a:extLst>
          </p:cNvPr>
          <p:cNvSpPr>
            <a:spLocks noGrp="1"/>
          </p:cNvSpPr>
          <p:nvPr>
            <p:ph type="ftr" sz="quarter" idx="10"/>
          </p:nvPr>
        </p:nvSpPr>
        <p:spPr>
          <a:xfrm>
            <a:off x="4038600" y="6356350"/>
            <a:ext cx="4114800" cy="365125"/>
          </a:xfrm>
        </p:spPr>
        <p:txBody>
          <a:bodyPr rtlCol="0"/>
          <a:lstStyle/>
          <a:p>
            <a:pPr rtl="0"/>
            <a:r>
              <a:rPr lang="zh-TW" altLang="en-US"/>
              <a:t>募資簡報</a:t>
            </a:r>
          </a:p>
        </p:txBody>
      </p:sp>
      <p:sp>
        <p:nvSpPr>
          <p:cNvPr id="94" name="投影片編號版面配置區 93">
            <a:extLst>
              <a:ext uri="{FF2B5EF4-FFF2-40B4-BE49-F238E27FC236}">
                <a16:creationId xmlns:a16="http://schemas.microsoft.com/office/drawing/2014/main" id="{EF020547-488B-4A89-9D11-BCAB84CE3866}"/>
              </a:ext>
            </a:extLst>
          </p:cNvPr>
          <p:cNvSpPr>
            <a:spLocks noGrp="1"/>
          </p:cNvSpPr>
          <p:nvPr>
            <p:ph type="sldNum" sz="quarter" idx="11"/>
          </p:nvPr>
        </p:nvSpPr>
        <p:spPr>
          <a:xfrm>
            <a:off x="8610600" y="6356350"/>
            <a:ext cx="2743200" cy="365125"/>
          </a:xfrm>
        </p:spPr>
        <p:txBody>
          <a:bodyPr rtlCol="0"/>
          <a:lstStyle/>
          <a:p>
            <a:pPr rtl="0"/>
            <a:fld id="{B5CEABB6-07DC-46E8-9B57-56EC44A396E5}" type="slidenum">
              <a:rPr lang="en-US" altLang="zh-TW" smtClean="0"/>
              <a:pPr/>
              <a:t>17</a:t>
            </a:fld>
            <a:endParaRPr lang="zh-TW" altLang="en-US"/>
          </a:p>
        </p:txBody>
      </p:sp>
    </p:spTree>
    <p:extLst>
      <p:ext uri="{BB962C8B-B14F-4D97-AF65-F5344CB8AC3E}">
        <p14:creationId xmlns:p14="http://schemas.microsoft.com/office/powerpoint/2010/main" val="3396266754"/>
      </p:ext>
    </p:extLst>
  </p:cSld>
  <p:clrMapOvr>
    <a:masterClrMapping/>
  </p:clrMapOvr>
</p:sld>
</file>

<file path=ppt/slides/slide1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14BBEAF-B516-45F4-9EF6-A9F65111580F}"/>
              </a:ext>
            </a:extLst>
          </p:cNvPr>
          <p:cNvSpPr>
            <a:spLocks noGrp="1"/>
          </p:cNvSpPr>
          <p:nvPr>
            <p:ph idx="1"/>
          </p:nvPr>
        </p:nvSpPr>
        <p:spPr>
          <a:xfrm>
            <a:off x="1162050" y="4662486"/>
            <a:ext cx="3975804" cy="1514476"/>
          </a:xfrm>
        </p:spPr>
        <p:txBody>
          <a:bodyPr vert="horz" lIns="0" tIns="45720" rIns="91440" bIns="45720" rtlCol="0" anchor="t">
            <a:normAutofit/>
          </a:bodyPr>
          <a:lstStyle/>
          <a:p>
            <a:pPr rtl="0"/>
            <a:r>
              <a:rPr lang="zh-TW" altLang="en-US"/>
              <a:t>在 </a:t>
            </a:r>
            <a:r>
              <a:rPr lang="en-US" altLang="zh-TW"/>
              <a:t>Contoso</a:t>
            </a:r>
            <a:r>
              <a:rPr lang="zh-TW" altLang="en-US"/>
              <a:t>，我們相信必須付出 </a:t>
            </a:r>
            <a:r>
              <a:rPr lang="en-US" altLang="zh-TW"/>
              <a:t>110% </a:t>
            </a:r>
            <a:r>
              <a:rPr lang="zh-TW" altLang="en-US"/>
              <a:t>的努力。透過尋找與全球客戶互動的新方式，我們正在顛覆線上購物態勢並培養以客為尊的理念。我們成長是因為我們的市場知識與產品背後出色的團隊。如我們的 </a:t>
            </a:r>
            <a:r>
              <a:rPr lang="en-US" altLang="zh-TW"/>
              <a:t>CEO </a:t>
            </a:r>
            <a:r>
              <a:rPr lang="zh-TW" altLang="en-US"/>
              <a:t>所指出，「效率將來自主動轉變我們經營方式。」</a:t>
            </a:r>
          </a:p>
          <a:p>
            <a:pPr rtl="0"/>
            <a:endParaRPr lang="zh-TW" altLang="en-US"/>
          </a:p>
        </p:txBody>
      </p:sp>
      <p:sp>
        <p:nvSpPr>
          <p:cNvPr id="11" name="頁尾版面配置區 10">
            <a:extLst>
              <a:ext uri="{FF2B5EF4-FFF2-40B4-BE49-F238E27FC236}">
                <a16:creationId xmlns:a16="http://schemas.microsoft.com/office/drawing/2014/main" id="{FD18B073-7FC8-4AF7-9838-05528CF06B5F}"/>
              </a:ext>
            </a:extLst>
          </p:cNvPr>
          <p:cNvSpPr>
            <a:spLocks noGrp="1"/>
          </p:cNvSpPr>
          <p:nvPr>
            <p:ph type="ftr" sz="quarter" idx="11"/>
          </p:nvPr>
        </p:nvSpPr>
        <p:spPr>
          <a:xfrm>
            <a:off x="2764971" y="6356350"/>
            <a:ext cx="2372881" cy="365125"/>
          </a:xfrm>
        </p:spPr>
        <p:txBody>
          <a:bodyPr rtlCol="0"/>
          <a:lstStyle/>
          <a:p>
            <a:pPr rtl="0"/>
            <a:r>
              <a:rPr lang="zh-TW" altLang="en-US"/>
              <a:t>募資簡報</a:t>
            </a:r>
          </a:p>
        </p:txBody>
      </p:sp>
      <p:pic>
        <p:nvPicPr>
          <p:cNvPr id="7" name="圖片版面配置區 6" descr="一位女士在服裝精品店裡為服裝模特穿上裙子。 ">
            <a:extLst>
              <a:ext uri="{FF2B5EF4-FFF2-40B4-BE49-F238E27FC236}">
                <a16:creationId xmlns:a16="http://schemas.microsoft.com/office/drawing/2014/main" id="{3AAC5E4A-4D3B-4380-AAAC-5C44641AD52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644640" y="0"/>
            <a:ext cx="5547360" cy="6858000"/>
          </a:xfrm>
        </p:spPr>
      </p:pic>
      <p:sp>
        <p:nvSpPr>
          <p:cNvPr id="28" name="文字版面配置區 27">
            <a:extLst>
              <a:ext uri="{FF2B5EF4-FFF2-40B4-BE49-F238E27FC236}">
                <a16:creationId xmlns:a16="http://schemas.microsoft.com/office/drawing/2014/main" id="{1487DD97-BF4A-479A-843F-3BF5E7D3CE5D}"/>
              </a:ext>
            </a:extLst>
          </p:cNvPr>
          <p:cNvSpPr>
            <a:spLocks noGrp="1"/>
          </p:cNvSpPr>
          <p:nvPr>
            <p:ph type="body" sz="quarter" idx="14"/>
          </p:nvPr>
        </p:nvSpPr>
        <p:spPr>
          <a:xfrm>
            <a:off x="640080" y="768096"/>
            <a:ext cx="1856232" cy="1856232"/>
          </a:xfrm>
        </p:spPr>
        <p:txBody>
          <a:bodyPr rtlCol="0"/>
          <a:lstStyle/>
          <a:p>
            <a:pPr rtl="0"/>
            <a:r>
              <a:rPr lang="zh-TW" altLang="en-US" sz="2400" dirty="0"/>
              <a:t>我們幫助企業成長並培養以客為尊的的理念。</a:t>
            </a:r>
          </a:p>
        </p:txBody>
      </p:sp>
      <p:sp>
        <p:nvSpPr>
          <p:cNvPr id="12" name="投影片編號版面配置區 11">
            <a:extLst>
              <a:ext uri="{FF2B5EF4-FFF2-40B4-BE49-F238E27FC236}">
                <a16:creationId xmlns:a16="http://schemas.microsoft.com/office/drawing/2014/main" id="{9C5DD987-D8F4-4ECB-9385-50D7771BBDEF}"/>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US" altLang="zh-TW" smtClean="0"/>
              <a:pPr/>
              <a:t>18</a:t>
            </a:fld>
            <a:endParaRPr lang="zh-TW" altLang="en-US"/>
          </a:p>
        </p:txBody>
      </p:sp>
      <p:sp>
        <p:nvSpPr>
          <p:cNvPr id="2" name="標題 1">
            <a:extLst>
              <a:ext uri="{FF2B5EF4-FFF2-40B4-BE49-F238E27FC236}">
                <a16:creationId xmlns:a16="http://schemas.microsoft.com/office/drawing/2014/main" id="{38FFA191-5CCC-43CB-BD83-4F80ED362608}"/>
              </a:ext>
            </a:extLst>
          </p:cNvPr>
          <p:cNvSpPr>
            <a:spLocks noGrp="1"/>
          </p:cNvSpPr>
          <p:nvPr>
            <p:ph type="title"/>
          </p:nvPr>
        </p:nvSpPr>
        <p:spPr>
          <a:xfrm>
            <a:off x="1162050" y="523875"/>
            <a:ext cx="3975802" cy="1514476"/>
          </a:xfrm>
        </p:spPr>
        <p:txBody>
          <a:bodyPr rtlCol="0">
            <a:normAutofit/>
          </a:bodyPr>
          <a:lstStyle/>
          <a:p>
            <a:pPr rtl="0"/>
            <a:r>
              <a:rPr lang="zh-TW" altLang="en-US"/>
              <a:t>摘要</a:t>
            </a:r>
          </a:p>
        </p:txBody>
      </p:sp>
    </p:spTree>
    <p:extLst>
      <p:ext uri="{BB962C8B-B14F-4D97-AF65-F5344CB8AC3E}">
        <p14:creationId xmlns:p14="http://schemas.microsoft.com/office/powerpoint/2010/main" val="920173932"/>
      </p:ext>
    </p:extLst>
  </p:cSld>
  <p:clrMapOvr>
    <a:masterClrMapping/>
  </p:clrMapOvr>
</p:sld>
</file>

<file path=ppt/slides/slide1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版面配置區 8" descr="一位女士在服裝精品店購物。 ">
            <a:extLst>
              <a:ext uri="{FF2B5EF4-FFF2-40B4-BE49-F238E27FC236}">
                <a16:creationId xmlns:a16="http://schemas.microsoft.com/office/drawing/2014/main" id="{830982DC-181F-4404-B1E7-68CBBB6562E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3931921" y="536574"/>
            <a:ext cx="7780020" cy="5784853"/>
          </a:xfrm>
        </p:spPr>
      </p:pic>
      <p:sp>
        <p:nvSpPr>
          <p:cNvPr id="2" name="標題 1">
            <a:extLst>
              <a:ext uri="{FF2B5EF4-FFF2-40B4-BE49-F238E27FC236}">
                <a16:creationId xmlns:a16="http://schemas.microsoft.com/office/drawing/2014/main" id="{BCCAEE93-8585-46D4-A7EC-F184E317CB2E}"/>
              </a:ext>
            </a:extLst>
          </p:cNvPr>
          <p:cNvSpPr>
            <a:spLocks noGrp="1"/>
          </p:cNvSpPr>
          <p:nvPr>
            <p:ph type="ctrTitle"/>
          </p:nvPr>
        </p:nvSpPr>
        <p:spPr>
          <a:xfrm>
            <a:off x="495300" y="1122363"/>
            <a:ext cx="4446270" cy="1874837"/>
          </a:xfrm>
        </p:spPr>
        <p:txBody>
          <a:bodyPr rtlCol="0">
            <a:normAutofit/>
          </a:bodyPr>
          <a:lstStyle/>
          <a:p>
            <a:pPr rtl="0"/>
            <a:r>
              <a:rPr lang="zh-TW" altLang="en-US"/>
              <a:t>感謝您</a:t>
            </a:r>
          </a:p>
        </p:txBody>
      </p:sp>
      <p:sp>
        <p:nvSpPr>
          <p:cNvPr id="3" name="內容版面配置區 2">
            <a:extLst>
              <a:ext uri="{FF2B5EF4-FFF2-40B4-BE49-F238E27FC236}">
                <a16:creationId xmlns:a16="http://schemas.microsoft.com/office/drawing/2014/main" id="{24AFFC60-19C3-4901-93F7-7AAF4C09F8C6}"/>
              </a:ext>
            </a:extLst>
          </p:cNvPr>
          <p:cNvSpPr>
            <a:spLocks noGrp="1"/>
          </p:cNvSpPr>
          <p:nvPr>
            <p:ph type="subTitle" idx="1"/>
          </p:nvPr>
        </p:nvSpPr>
        <p:spPr>
          <a:xfrm>
            <a:off x="1145858" y="4088780"/>
            <a:ext cx="1708784" cy="846763"/>
          </a:xfrm>
        </p:spPr>
        <p:txBody>
          <a:bodyPr rtlCol="0">
            <a:normAutofit/>
          </a:bodyPr>
          <a:lstStyle/>
          <a:p>
            <a:pPr rtl="0"/>
            <a:r>
              <a:rPr lang="zh-TW" altLang="en-US" dirty="0"/>
              <a:t>崔艾玫</a:t>
            </a:r>
          </a:p>
        </p:txBody>
      </p:sp>
      <p:sp>
        <p:nvSpPr>
          <p:cNvPr id="5" name="文字版面配置區 4">
            <a:extLst>
              <a:ext uri="{FF2B5EF4-FFF2-40B4-BE49-F238E27FC236}">
                <a16:creationId xmlns:a16="http://schemas.microsoft.com/office/drawing/2014/main" id="{65281FE1-3C17-4589-81D6-8580840DA54C}"/>
              </a:ext>
            </a:extLst>
          </p:cNvPr>
          <p:cNvSpPr>
            <a:spLocks noGrp="1"/>
          </p:cNvSpPr>
          <p:nvPr>
            <p:ph type="body" sz="quarter" idx="34"/>
          </p:nvPr>
        </p:nvSpPr>
        <p:spPr>
          <a:xfrm>
            <a:off x="1145858" y="5579334"/>
            <a:ext cx="1708784" cy="1116118"/>
          </a:xfrm>
        </p:spPr>
        <p:txBody>
          <a:bodyPr rtlCol="0">
            <a:normAutofit fontScale="92500"/>
          </a:bodyPr>
          <a:lstStyle/>
          <a:p>
            <a:pPr rtl="0"/>
            <a:r>
              <a:rPr lang="en-US" altLang="zh-TW"/>
              <a:t>206-555-0146</a:t>
            </a:r>
          </a:p>
          <a:p>
            <a:pPr rtl="0"/>
            <a:r>
              <a:rPr lang="en-US" altLang="zh-TW"/>
              <a:t>mirjam@contoso.com</a:t>
            </a:r>
            <a:endParaRPr lang="zh-TW" altLang="en-US"/>
          </a:p>
          <a:p>
            <a:pPr rtl="0"/>
            <a:r>
              <a:rPr lang="en-US" altLang="zh-TW"/>
              <a:t>www.contoso.com</a:t>
            </a:r>
            <a:endParaRPr lang="zh-TW" altLang="en-US"/>
          </a:p>
        </p:txBody>
      </p:sp>
      <p:sp>
        <p:nvSpPr>
          <p:cNvPr id="16" name="文字版面配置區 15">
            <a:extLst>
              <a:ext uri="{FF2B5EF4-FFF2-40B4-BE49-F238E27FC236}">
                <a16:creationId xmlns:a16="http://schemas.microsoft.com/office/drawing/2014/main" id="{513FE871-0072-4E75-B1B8-B4BCF7C6DEAC}"/>
              </a:ext>
            </a:extLst>
          </p:cNvPr>
          <p:cNvSpPr>
            <a:spLocks noGrp="1"/>
          </p:cNvSpPr>
          <p:nvPr>
            <p:ph type="body" sz="quarter" idx="14"/>
          </p:nvPr>
        </p:nvSpPr>
        <p:spPr>
          <a:xfrm>
            <a:off x="722376" y="3264408"/>
            <a:ext cx="1993392" cy="1993392"/>
          </a:xfrm>
        </p:spPr>
        <p:txBody>
          <a:bodyPr rtlCol="0"/>
          <a:lstStyle/>
          <a:p>
            <a:pPr rtl="0"/>
            <a:r>
              <a:rPr lang="zh-TW" altLang="en-US" sz="2400" dirty="0"/>
              <a:t>我們幫助企業成長並培養以客為尊的的理念。</a:t>
            </a:r>
          </a:p>
        </p:txBody>
      </p:sp>
    </p:spTree>
    <p:extLst>
      <p:ext uri="{BB962C8B-B14F-4D97-AF65-F5344CB8AC3E}">
        <p14:creationId xmlns:p14="http://schemas.microsoft.com/office/powerpoint/2010/main" val="243649392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字版面配置區 26">
            <a:extLst>
              <a:ext uri="{FF2B5EF4-FFF2-40B4-BE49-F238E27FC236}">
                <a16:creationId xmlns:a16="http://schemas.microsoft.com/office/drawing/2014/main" id="{5ED85059-9DA7-4AE3-9C9C-D4BCB1FDA684}"/>
              </a:ext>
            </a:extLst>
          </p:cNvPr>
          <p:cNvSpPr>
            <a:spLocks noGrp="1"/>
          </p:cNvSpPr>
          <p:nvPr>
            <p:ph type="body" sz="quarter" idx="14"/>
          </p:nvPr>
        </p:nvSpPr>
        <p:spPr>
          <a:xfrm>
            <a:off x="640080" y="768096"/>
            <a:ext cx="1856232" cy="1856232"/>
          </a:xfrm>
        </p:spPr>
        <p:txBody>
          <a:bodyPr rtlCol="0"/>
          <a:lstStyle/>
          <a:p>
            <a:pPr rtl="0"/>
            <a:r>
              <a:rPr lang="zh-TW" altLang="en-US" sz="2400" dirty="0"/>
              <a:t>我們幫助企業成長並培養以客為尊的的理念。</a:t>
            </a:r>
          </a:p>
        </p:txBody>
      </p:sp>
      <p:sp>
        <p:nvSpPr>
          <p:cNvPr id="2" name="標題 1">
            <a:extLst>
              <a:ext uri="{FF2B5EF4-FFF2-40B4-BE49-F238E27FC236}">
                <a16:creationId xmlns:a16="http://schemas.microsoft.com/office/drawing/2014/main" id="{6719F29B-F233-48AF-8261-F33A4E079E3E}"/>
              </a:ext>
            </a:extLst>
          </p:cNvPr>
          <p:cNvSpPr>
            <a:spLocks noGrp="1"/>
          </p:cNvSpPr>
          <p:nvPr>
            <p:ph type="title"/>
          </p:nvPr>
        </p:nvSpPr>
        <p:spPr>
          <a:xfrm>
            <a:off x="1162050" y="523875"/>
            <a:ext cx="3975802" cy="1514476"/>
          </a:xfrm>
        </p:spPr>
        <p:txBody>
          <a:bodyPr rtlCol="0">
            <a:normAutofit/>
          </a:bodyPr>
          <a:lstStyle/>
          <a:p>
            <a:pPr rtl="0"/>
            <a:r>
              <a:rPr lang="zh-TW" altLang="en-US"/>
              <a:t>關於我們</a:t>
            </a:r>
          </a:p>
        </p:txBody>
      </p:sp>
      <p:sp>
        <p:nvSpPr>
          <p:cNvPr id="3" name="副標題 2">
            <a:extLst>
              <a:ext uri="{FF2B5EF4-FFF2-40B4-BE49-F238E27FC236}">
                <a16:creationId xmlns:a16="http://schemas.microsoft.com/office/drawing/2014/main" id="{35E3EA69-4E0E-41BD-8095-A124225A2647}"/>
              </a:ext>
            </a:extLst>
          </p:cNvPr>
          <p:cNvSpPr>
            <a:spLocks noGrp="1"/>
          </p:cNvSpPr>
          <p:nvPr>
            <p:ph idx="1"/>
          </p:nvPr>
        </p:nvSpPr>
        <p:spPr>
          <a:xfrm>
            <a:off x="1162050" y="4662486"/>
            <a:ext cx="3975804" cy="1514476"/>
          </a:xfrm>
        </p:spPr>
        <p:txBody>
          <a:bodyPr vert="horz" lIns="0" tIns="45720" rIns="91440" bIns="45720" rtlCol="0" anchor="t">
            <a:normAutofit/>
          </a:bodyPr>
          <a:lstStyle/>
          <a:p>
            <a:pPr rtl="0"/>
            <a:r>
              <a:rPr lang="zh-TW" altLang="en-US"/>
              <a:t>在 </a:t>
            </a:r>
            <a:r>
              <a:rPr lang="en-US" altLang="zh-TW"/>
              <a:t>Contoso</a:t>
            </a:r>
            <a:r>
              <a:rPr lang="zh-TW" altLang="en-US"/>
              <a:t>，我們透過尋找與全球客戶互動的新方式來顛覆線上零售的態勢。透過關閉客戶和線上零售商店之間的循環，我們幫助企業發展並培養以客為尊的理念。</a:t>
            </a:r>
          </a:p>
        </p:txBody>
      </p:sp>
      <p:pic>
        <p:nvPicPr>
          <p:cNvPr id="17" name="圖片版面配置區 16" descr="一個女人站在陳列的衣服前&#10;&#10;">
            <a:extLst>
              <a:ext uri="{FF2B5EF4-FFF2-40B4-BE49-F238E27FC236}">
                <a16:creationId xmlns:a16="http://schemas.microsoft.com/office/drawing/2014/main" id="{6D9B0891-D7C3-40C5-8BEC-D9D22D68400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068718" y="523875"/>
            <a:ext cx="5657850" cy="5810250"/>
          </a:xfrm>
        </p:spPr>
      </p:pic>
      <p:sp>
        <p:nvSpPr>
          <p:cNvPr id="5" name="頁尾版面配置區 4">
            <a:extLst>
              <a:ext uri="{FF2B5EF4-FFF2-40B4-BE49-F238E27FC236}">
                <a16:creationId xmlns:a16="http://schemas.microsoft.com/office/drawing/2014/main" id="{AF29EA23-F34E-486A-B8B2-0C3019266975}"/>
              </a:ext>
            </a:extLst>
          </p:cNvPr>
          <p:cNvSpPr>
            <a:spLocks noGrp="1"/>
          </p:cNvSpPr>
          <p:nvPr>
            <p:ph type="ftr" sz="quarter" idx="11"/>
          </p:nvPr>
        </p:nvSpPr>
        <p:spPr>
          <a:xfrm>
            <a:off x="4038600" y="6356350"/>
            <a:ext cx="4114800" cy="365125"/>
          </a:xfrm>
        </p:spPr>
        <p:txBody>
          <a:bodyPr rtlCol="0"/>
          <a:lstStyle/>
          <a:p>
            <a:pPr rtl="0"/>
            <a:r>
              <a:rPr lang="zh-TW" altLang="en-US"/>
              <a:t>募資簡報</a:t>
            </a:r>
          </a:p>
        </p:txBody>
      </p:sp>
      <p:sp>
        <p:nvSpPr>
          <p:cNvPr id="4" name="投影片編號版面配置區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n-ZA" altLang="zh-TW" smtClean="0"/>
              <a:pPr/>
              <a:t>2</a:t>
            </a:fld>
            <a:endParaRPr lang="zh-TW" altLang="en-ZA"/>
          </a:p>
        </p:txBody>
      </p:sp>
    </p:spTree>
    <p:extLst>
      <p:ext uri="{BB962C8B-B14F-4D97-AF65-F5344CB8AC3E}">
        <p14:creationId xmlns:p14="http://schemas.microsoft.com/office/powerpoint/2010/main" val="224349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08C79-A4AC-4B5D-92DF-600737E4D11A}"/>
              </a:ext>
            </a:extLst>
          </p:cNvPr>
          <p:cNvSpPr>
            <a:spLocks noGrp="1"/>
          </p:cNvSpPr>
          <p:nvPr>
            <p:ph type="title"/>
          </p:nvPr>
        </p:nvSpPr>
        <p:spPr>
          <a:xfrm>
            <a:off x="6724244" y="473869"/>
            <a:ext cx="4603750" cy="1226572"/>
          </a:xfrm>
        </p:spPr>
        <p:txBody>
          <a:bodyPr rtlCol="0">
            <a:normAutofit/>
          </a:bodyPr>
          <a:lstStyle/>
          <a:p>
            <a:pPr rtl="0"/>
            <a:r>
              <a:rPr lang="zh-TW" altLang="en-US"/>
              <a:t>問題</a:t>
            </a:r>
          </a:p>
        </p:txBody>
      </p:sp>
      <p:pic>
        <p:nvPicPr>
          <p:cNvPr id="69" name="圖片版面配置區 68" descr="掛在衣架上的幾條藍色牛仔褲。&#10;&#10;">
            <a:extLst>
              <a:ext uri="{FF2B5EF4-FFF2-40B4-BE49-F238E27FC236}">
                <a16:creationId xmlns:a16="http://schemas.microsoft.com/office/drawing/2014/main" id="{26DA75F1-4499-46E3-8E93-C380B7C6E99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66736" y="525463"/>
            <a:ext cx="4962526" cy="5807075"/>
          </a:xfrm>
        </p:spPr>
      </p:pic>
      <p:sp>
        <p:nvSpPr>
          <p:cNvPr id="5" name="文字版面配置區 4">
            <a:extLst>
              <a:ext uri="{FF2B5EF4-FFF2-40B4-BE49-F238E27FC236}">
                <a16:creationId xmlns:a16="http://schemas.microsoft.com/office/drawing/2014/main" id="{AF86624C-064C-4D4F-B613-C815EDD797BC}"/>
              </a:ext>
            </a:extLst>
          </p:cNvPr>
          <p:cNvSpPr>
            <a:spLocks noGrp="1"/>
          </p:cNvSpPr>
          <p:nvPr>
            <p:ph type="body" idx="15"/>
          </p:nvPr>
        </p:nvSpPr>
        <p:spPr>
          <a:xfrm>
            <a:off x="7035800" y="1859273"/>
            <a:ext cx="4298950" cy="334668"/>
          </a:xfrm>
        </p:spPr>
        <p:txBody>
          <a:bodyPr rtlCol="0">
            <a:normAutofit/>
          </a:bodyPr>
          <a:lstStyle/>
          <a:p>
            <a:pPr rtl="0"/>
            <a:r>
              <a:rPr lang="zh-TW" altLang="en-US"/>
              <a:t>市場缺口</a:t>
            </a:r>
          </a:p>
        </p:txBody>
      </p:sp>
      <p:sp>
        <p:nvSpPr>
          <p:cNvPr id="3" name="內容版面配置區 2">
            <a:extLst>
              <a:ext uri="{FF2B5EF4-FFF2-40B4-BE49-F238E27FC236}">
                <a16:creationId xmlns:a16="http://schemas.microsoft.com/office/drawing/2014/main" id="{7D779DE4-CAEA-4617-897E-FEC9A2AC2D6A}"/>
              </a:ext>
            </a:extLst>
          </p:cNvPr>
          <p:cNvSpPr>
            <a:spLocks noGrp="1"/>
          </p:cNvSpPr>
          <p:nvPr>
            <p:ph type="body" idx="1"/>
          </p:nvPr>
        </p:nvSpPr>
        <p:spPr>
          <a:xfrm>
            <a:off x="7035800" y="2160591"/>
            <a:ext cx="4298950" cy="725701"/>
          </a:xfrm>
        </p:spPr>
        <p:txBody>
          <a:bodyPr vert="horz" lIns="91440" tIns="45720" rIns="91440" bIns="45720" rtlCol="0" anchor="t">
            <a:normAutofit/>
          </a:bodyPr>
          <a:lstStyle/>
          <a:p>
            <a:pPr rtl="0"/>
            <a:r>
              <a:rPr lang="zh-TW" altLang="en-US"/>
              <a:t>線上購物繼續由消費者驅動，但我們發現小型企業線上購物體驗在市場上的供應性不足</a:t>
            </a:r>
          </a:p>
        </p:txBody>
      </p:sp>
      <p:sp>
        <p:nvSpPr>
          <p:cNvPr id="7" name="文字版面配置區 6">
            <a:extLst>
              <a:ext uri="{FF2B5EF4-FFF2-40B4-BE49-F238E27FC236}">
                <a16:creationId xmlns:a16="http://schemas.microsoft.com/office/drawing/2014/main" id="{009BC5DA-EF42-4CF4-AF0E-A65F3AC8C654}"/>
              </a:ext>
            </a:extLst>
          </p:cNvPr>
          <p:cNvSpPr>
            <a:spLocks noGrp="1"/>
          </p:cNvSpPr>
          <p:nvPr>
            <p:ph type="body" idx="17"/>
          </p:nvPr>
        </p:nvSpPr>
        <p:spPr>
          <a:xfrm>
            <a:off x="7035800" y="2970450"/>
            <a:ext cx="4298950" cy="334668"/>
          </a:xfrm>
        </p:spPr>
        <p:txBody>
          <a:bodyPr rtlCol="0">
            <a:normAutofit/>
          </a:bodyPr>
          <a:lstStyle/>
          <a:p>
            <a:pPr rtl="0"/>
            <a:r>
              <a:rPr lang="zh-TW" altLang="en-US"/>
              <a:t>客戶</a:t>
            </a:r>
          </a:p>
        </p:txBody>
      </p:sp>
      <p:sp>
        <p:nvSpPr>
          <p:cNvPr id="6" name="文字版面配置區 5">
            <a:extLst>
              <a:ext uri="{FF2B5EF4-FFF2-40B4-BE49-F238E27FC236}">
                <a16:creationId xmlns:a16="http://schemas.microsoft.com/office/drawing/2014/main" id="{FF27C6CE-351E-4F5B-A389-E4B6542A6784}"/>
              </a:ext>
            </a:extLst>
          </p:cNvPr>
          <p:cNvSpPr>
            <a:spLocks noGrp="1"/>
          </p:cNvSpPr>
          <p:nvPr>
            <p:ph type="body" idx="16"/>
          </p:nvPr>
        </p:nvSpPr>
        <p:spPr>
          <a:xfrm>
            <a:off x="7035800" y="3271768"/>
            <a:ext cx="4298950" cy="725701"/>
          </a:xfrm>
        </p:spPr>
        <p:txBody>
          <a:bodyPr rtlCol="0"/>
          <a:lstStyle/>
          <a:p>
            <a:pPr rtl="0"/>
            <a:r>
              <a:rPr lang="en-US" altLang="zh-TW"/>
              <a:t>69% </a:t>
            </a:r>
            <a:r>
              <a:rPr lang="zh-TW" altLang="en-US"/>
              <a:t>的美國顧客現在在線上購物</a:t>
            </a:r>
          </a:p>
          <a:p>
            <a:pPr rtl="0"/>
            <a:endParaRPr lang="zh-TW" altLang="en-US"/>
          </a:p>
        </p:txBody>
      </p:sp>
      <p:sp>
        <p:nvSpPr>
          <p:cNvPr id="9" name="文字版面配置區 8">
            <a:extLst>
              <a:ext uri="{FF2B5EF4-FFF2-40B4-BE49-F238E27FC236}">
                <a16:creationId xmlns:a16="http://schemas.microsoft.com/office/drawing/2014/main" id="{48101B1D-67EA-45C2-8240-D5F9BBACEB7E}"/>
              </a:ext>
            </a:extLst>
          </p:cNvPr>
          <p:cNvSpPr>
            <a:spLocks noGrp="1"/>
          </p:cNvSpPr>
          <p:nvPr>
            <p:ph type="body" idx="19"/>
          </p:nvPr>
        </p:nvSpPr>
        <p:spPr>
          <a:xfrm>
            <a:off x="7035800" y="4081627"/>
            <a:ext cx="4298950" cy="334668"/>
          </a:xfrm>
        </p:spPr>
        <p:txBody>
          <a:bodyPr rtlCol="0">
            <a:normAutofit/>
          </a:bodyPr>
          <a:lstStyle/>
          <a:p>
            <a:pPr rtl="0"/>
            <a:r>
              <a:rPr lang="zh-TW" altLang="en-US"/>
              <a:t>財務</a:t>
            </a:r>
          </a:p>
        </p:txBody>
      </p:sp>
      <p:sp>
        <p:nvSpPr>
          <p:cNvPr id="8" name="文字版面配置區 7">
            <a:extLst>
              <a:ext uri="{FF2B5EF4-FFF2-40B4-BE49-F238E27FC236}">
                <a16:creationId xmlns:a16="http://schemas.microsoft.com/office/drawing/2014/main" id="{2E190298-D334-4008-9B52-5DA33924AF1B}"/>
              </a:ext>
            </a:extLst>
          </p:cNvPr>
          <p:cNvSpPr>
            <a:spLocks noGrp="1"/>
          </p:cNvSpPr>
          <p:nvPr>
            <p:ph type="body" idx="18"/>
          </p:nvPr>
        </p:nvSpPr>
        <p:spPr>
          <a:xfrm>
            <a:off x="7035800" y="4382945"/>
            <a:ext cx="4298950" cy="725701"/>
          </a:xfrm>
        </p:spPr>
        <p:txBody>
          <a:bodyPr rtlCol="0"/>
          <a:lstStyle/>
          <a:p>
            <a:pPr rtl="0"/>
            <a:r>
              <a:rPr lang="zh-TW" altLang="en-US"/>
              <a:t>美國人平均每筆訂單花費 </a:t>
            </a:r>
            <a:r>
              <a:rPr lang="en-US" altLang="zh-TW"/>
              <a:t>NT$1,804</a:t>
            </a:r>
            <a:endParaRPr lang="zh-TW" altLang="en-US"/>
          </a:p>
          <a:p>
            <a:pPr rtl="0"/>
            <a:endParaRPr lang="zh-TW" altLang="en-US"/>
          </a:p>
        </p:txBody>
      </p:sp>
      <p:sp>
        <p:nvSpPr>
          <p:cNvPr id="11" name="文字版面配置區 10">
            <a:extLst>
              <a:ext uri="{FF2B5EF4-FFF2-40B4-BE49-F238E27FC236}">
                <a16:creationId xmlns:a16="http://schemas.microsoft.com/office/drawing/2014/main" id="{ABFB5A77-C9D9-4479-BD72-51DE16EFF91E}"/>
              </a:ext>
            </a:extLst>
          </p:cNvPr>
          <p:cNvSpPr>
            <a:spLocks noGrp="1"/>
          </p:cNvSpPr>
          <p:nvPr>
            <p:ph type="body" idx="21"/>
          </p:nvPr>
        </p:nvSpPr>
        <p:spPr>
          <a:xfrm>
            <a:off x="7035800" y="5192805"/>
            <a:ext cx="4298950" cy="334668"/>
          </a:xfrm>
        </p:spPr>
        <p:txBody>
          <a:bodyPr rtlCol="0">
            <a:normAutofit/>
          </a:bodyPr>
          <a:lstStyle/>
          <a:p>
            <a:pPr rtl="0"/>
            <a:r>
              <a:rPr lang="zh-TW" altLang="en-US"/>
              <a:t>費用</a:t>
            </a:r>
          </a:p>
        </p:txBody>
      </p:sp>
      <p:sp>
        <p:nvSpPr>
          <p:cNvPr id="10" name="文字版面配置區 9">
            <a:extLst>
              <a:ext uri="{FF2B5EF4-FFF2-40B4-BE49-F238E27FC236}">
                <a16:creationId xmlns:a16="http://schemas.microsoft.com/office/drawing/2014/main" id="{61FC4513-6C7F-49AA-AA6C-A40BE2C998C5}"/>
              </a:ext>
            </a:extLst>
          </p:cNvPr>
          <p:cNvSpPr>
            <a:spLocks noGrp="1"/>
          </p:cNvSpPr>
          <p:nvPr>
            <p:ph type="body" idx="20"/>
          </p:nvPr>
        </p:nvSpPr>
        <p:spPr>
          <a:xfrm>
            <a:off x="7035800" y="5494123"/>
            <a:ext cx="4298950" cy="725702"/>
          </a:xfrm>
        </p:spPr>
        <p:txBody>
          <a:bodyPr rtlCol="0"/>
          <a:lstStyle/>
          <a:p>
            <a:pPr rtl="0"/>
            <a:r>
              <a:rPr lang="zh-TW" altLang="en-US"/>
              <a:t>未替小型企業主提供更多可自訂的應用程式和網站而造成的銷售損失 </a:t>
            </a:r>
          </a:p>
        </p:txBody>
      </p:sp>
      <p:sp>
        <p:nvSpPr>
          <p:cNvPr id="173" name="頁尾版面配置區 172">
            <a:extLst>
              <a:ext uri="{FF2B5EF4-FFF2-40B4-BE49-F238E27FC236}">
                <a16:creationId xmlns:a16="http://schemas.microsoft.com/office/drawing/2014/main" id="{26CF735C-7912-4C79-880A-D5EC8D2FC0B1}"/>
              </a:ext>
            </a:extLst>
          </p:cNvPr>
          <p:cNvSpPr>
            <a:spLocks noGrp="1"/>
          </p:cNvSpPr>
          <p:nvPr>
            <p:ph type="ftr" sz="quarter" idx="11"/>
          </p:nvPr>
        </p:nvSpPr>
        <p:spPr>
          <a:xfrm>
            <a:off x="7035799" y="6356350"/>
            <a:ext cx="2772229" cy="365125"/>
          </a:xfrm>
        </p:spPr>
        <p:txBody>
          <a:bodyPr rtlCol="0"/>
          <a:lstStyle/>
          <a:p>
            <a:pPr rtl="0"/>
            <a:r>
              <a:rPr lang="zh-TW" altLang="en-US"/>
              <a:t>募資簡報</a:t>
            </a:r>
          </a:p>
        </p:txBody>
      </p:sp>
      <p:sp>
        <p:nvSpPr>
          <p:cNvPr id="174" name="投影片編號版面配置區 173">
            <a:extLst>
              <a:ext uri="{FF2B5EF4-FFF2-40B4-BE49-F238E27FC236}">
                <a16:creationId xmlns:a16="http://schemas.microsoft.com/office/drawing/2014/main" id="{AE1BEBAA-2955-4EA2-8409-F46EC167DB9A}"/>
              </a:ext>
            </a:extLst>
          </p:cNvPr>
          <p:cNvSpPr>
            <a:spLocks noGrp="1"/>
          </p:cNvSpPr>
          <p:nvPr>
            <p:ph type="sldNum" sz="quarter" idx="12"/>
          </p:nvPr>
        </p:nvSpPr>
        <p:spPr>
          <a:xfrm>
            <a:off x="10036628" y="6356350"/>
            <a:ext cx="1317171" cy="365125"/>
          </a:xfrm>
        </p:spPr>
        <p:txBody>
          <a:bodyPr rtlCol="0"/>
          <a:lstStyle/>
          <a:p>
            <a:pPr rtl="0"/>
            <a:fld id="{B5CEABB6-07DC-46E8-9B57-56EC44A396E5}" type="slidenum">
              <a:rPr lang="en-US" altLang="zh-TW" smtClean="0"/>
              <a:pPr/>
              <a:t>3</a:t>
            </a:fld>
            <a:endParaRPr lang="zh-TW" altLang="en-US"/>
          </a:p>
        </p:txBody>
      </p:sp>
    </p:spTree>
    <p:extLst>
      <p:ext uri="{BB962C8B-B14F-4D97-AF65-F5344CB8AC3E}">
        <p14:creationId xmlns:p14="http://schemas.microsoft.com/office/powerpoint/2010/main" val="1738561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031FE9-9059-4FE8-B4AC-9771F23A1B89}"/>
              </a:ext>
            </a:extLst>
          </p:cNvPr>
          <p:cNvSpPr>
            <a:spLocks noGrp="1"/>
          </p:cNvSpPr>
          <p:nvPr>
            <p:ph type="title"/>
          </p:nvPr>
        </p:nvSpPr>
        <p:spPr>
          <a:xfrm>
            <a:off x="838200" y="365125"/>
            <a:ext cx="10515600" cy="1325563"/>
          </a:xfrm>
        </p:spPr>
        <p:txBody>
          <a:bodyPr rtlCol="0">
            <a:normAutofit/>
          </a:bodyPr>
          <a:lstStyle/>
          <a:p>
            <a:pPr rtl="0"/>
            <a:r>
              <a:rPr lang="zh-TW" altLang="en-US"/>
              <a:t>解決方案</a:t>
            </a:r>
          </a:p>
        </p:txBody>
      </p:sp>
      <p:pic>
        <p:nvPicPr>
          <p:cNvPr id="16" name="內容版面配置區 15" descr="電子商務外框">
            <a:extLst>
              <a:ext uri="{FF2B5EF4-FFF2-40B4-BE49-F238E27FC236}">
                <a16:creationId xmlns:a16="http://schemas.microsoft.com/office/drawing/2014/main" id="{6FF24885-E9BF-4E11-B11D-D2826551BCF9}"/>
              </a:ext>
            </a:extLst>
          </p:cNvPr>
          <p:cNvPicPr>
            <a:picLocks noGrp="1" noChangeAspect="1"/>
          </p:cNvPicPr>
          <p:nvPr>
            <p:ph sz="quarter" idx="46"/>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13681" y="2496344"/>
            <a:ext cx="914400" cy="914400"/>
          </a:xfrm>
        </p:spPr>
      </p:pic>
      <p:sp>
        <p:nvSpPr>
          <p:cNvPr id="4" name="文字版面配置區 3">
            <a:extLst>
              <a:ext uri="{FF2B5EF4-FFF2-40B4-BE49-F238E27FC236}">
                <a16:creationId xmlns:a16="http://schemas.microsoft.com/office/drawing/2014/main" id="{940D39C8-B1F1-42EF-8CD9-3AD32F6D79AA}"/>
              </a:ext>
            </a:extLst>
          </p:cNvPr>
          <p:cNvSpPr>
            <a:spLocks noGrp="1"/>
          </p:cNvSpPr>
          <p:nvPr>
            <p:ph type="body" sz="quarter" idx="33"/>
          </p:nvPr>
        </p:nvSpPr>
        <p:spPr>
          <a:xfrm>
            <a:off x="981075" y="3971432"/>
            <a:ext cx="1980000" cy="360000"/>
          </a:xfrm>
        </p:spPr>
        <p:txBody>
          <a:bodyPr rtlCol="0"/>
          <a:lstStyle/>
          <a:p>
            <a:pPr rtl="0"/>
            <a:r>
              <a:rPr lang="zh-TW" altLang="en-US"/>
              <a:t>縮小差距</a:t>
            </a:r>
          </a:p>
        </p:txBody>
      </p:sp>
      <p:sp>
        <p:nvSpPr>
          <p:cNvPr id="5" name="文字版面配置區 4">
            <a:extLst>
              <a:ext uri="{FF2B5EF4-FFF2-40B4-BE49-F238E27FC236}">
                <a16:creationId xmlns:a16="http://schemas.microsoft.com/office/drawing/2014/main" id="{6C32B264-86C5-4719-9D12-2C89B955D52E}"/>
              </a:ext>
            </a:extLst>
          </p:cNvPr>
          <p:cNvSpPr>
            <a:spLocks noGrp="1"/>
          </p:cNvSpPr>
          <p:nvPr>
            <p:ph type="body" sz="quarter" idx="34"/>
          </p:nvPr>
        </p:nvSpPr>
        <p:spPr>
          <a:xfrm>
            <a:off x="981075" y="4644390"/>
            <a:ext cx="1980000" cy="1490080"/>
          </a:xfrm>
        </p:spPr>
        <p:txBody>
          <a:bodyPr rtlCol="0">
            <a:normAutofit/>
          </a:bodyPr>
          <a:lstStyle/>
          <a:p>
            <a:pPr rtl="0"/>
            <a:r>
              <a:rPr lang="zh-TW" altLang="en-US"/>
              <a:t>我們的產品能讓小型企業主更輕易地提供線上購物，市場上沒有其他產品能提供同樣的優勢</a:t>
            </a:r>
          </a:p>
          <a:p>
            <a:pPr rtl="0"/>
            <a:endParaRPr lang="zh-TW" altLang="en-US"/>
          </a:p>
        </p:txBody>
      </p:sp>
      <p:pic>
        <p:nvPicPr>
          <p:cNvPr id="18" name="內容版面配置區 17" descr="人群外框">
            <a:extLst>
              <a:ext uri="{FF2B5EF4-FFF2-40B4-BE49-F238E27FC236}">
                <a16:creationId xmlns:a16="http://schemas.microsoft.com/office/drawing/2014/main" id="{4519A87B-B871-4979-BE2F-4ADBE8AA1B68}"/>
              </a:ext>
            </a:extLst>
          </p:cNvPr>
          <p:cNvPicPr>
            <a:picLocks noGrp="1" noChangeAspect="1"/>
          </p:cNvPicPr>
          <p:nvPr>
            <p:ph sz="quarter" idx="49"/>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63231" y="2496344"/>
            <a:ext cx="914400" cy="914400"/>
          </a:xfrm>
        </p:spPr>
      </p:pic>
      <p:sp>
        <p:nvSpPr>
          <p:cNvPr id="6" name="文字版面配置區 5">
            <a:extLst>
              <a:ext uri="{FF2B5EF4-FFF2-40B4-BE49-F238E27FC236}">
                <a16:creationId xmlns:a16="http://schemas.microsoft.com/office/drawing/2014/main" id="{AEF729D8-8842-4E51-A541-DCAD67FB2EA9}"/>
              </a:ext>
            </a:extLst>
          </p:cNvPr>
          <p:cNvSpPr>
            <a:spLocks noGrp="1"/>
          </p:cNvSpPr>
          <p:nvPr>
            <p:ph type="body" sz="quarter" idx="35"/>
          </p:nvPr>
        </p:nvSpPr>
        <p:spPr>
          <a:xfrm>
            <a:off x="3731025" y="3971432"/>
            <a:ext cx="1980000" cy="360000"/>
          </a:xfrm>
        </p:spPr>
        <p:txBody>
          <a:bodyPr rtlCol="0"/>
          <a:lstStyle/>
          <a:p>
            <a:pPr rtl="0"/>
            <a:r>
              <a:rPr lang="zh-TW" altLang="en-US"/>
              <a:t>鎖定客群</a:t>
            </a:r>
          </a:p>
        </p:txBody>
      </p:sp>
      <p:sp>
        <p:nvSpPr>
          <p:cNvPr id="7" name="文字版面配置區 6">
            <a:extLst>
              <a:ext uri="{FF2B5EF4-FFF2-40B4-BE49-F238E27FC236}">
                <a16:creationId xmlns:a16="http://schemas.microsoft.com/office/drawing/2014/main" id="{AD03D287-7C97-43BE-ABCA-D242D29C3BE1}"/>
              </a:ext>
            </a:extLst>
          </p:cNvPr>
          <p:cNvSpPr>
            <a:spLocks noGrp="1"/>
          </p:cNvSpPr>
          <p:nvPr>
            <p:ph type="body" sz="quarter" idx="36"/>
          </p:nvPr>
        </p:nvSpPr>
        <p:spPr>
          <a:xfrm>
            <a:off x="3731025" y="4644390"/>
            <a:ext cx="1980000" cy="1490080"/>
          </a:xfrm>
        </p:spPr>
        <p:txBody>
          <a:bodyPr rtlCol="0"/>
          <a:lstStyle/>
          <a:p>
            <a:pPr rtl="0"/>
            <a:r>
              <a:rPr lang="en-US" altLang="zh-TW"/>
              <a:t>Z </a:t>
            </a:r>
            <a:r>
              <a:rPr lang="zh-TW" altLang="en-US"/>
              <a:t>世代 </a:t>
            </a:r>
            <a:r>
              <a:rPr lang="en-US" altLang="zh-TW"/>
              <a:t>(18-25 </a:t>
            </a:r>
            <a:r>
              <a:rPr lang="zh-TW" altLang="en-US"/>
              <a:t>歲</a:t>
            </a:r>
            <a:r>
              <a:rPr lang="en-US" altLang="zh-TW"/>
              <a:t>)</a:t>
            </a:r>
          </a:p>
          <a:p>
            <a:pPr rtl="0"/>
            <a:endParaRPr lang="zh-TW" altLang="en-US"/>
          </a:p>
        </p:txBody>
      </p:sp>
      <p:pic>
        <p:nvPicPr>
          <p:cNvPr id="20" name="內容版面配置區 19" descr="貨幣外框">
            <a:extLst>
              <a:ext uri="{FF2B5EF4-FFF2-40B4-BE49-F238E27FC236}">
                <a16:creationId xmlns:a16="http://schemas.microsoft.com/office/drawing/2014/main" id="{3136C472-958E-4551-B801-A030BBD15483}"/>
              </a:ext>
            </a:extLst>
          </p:cNvPr>
          <p:cNvPicPr>
            <a:picLocks noGrp="1" noChangeAspect="1"/>
          </p:cNvPicPr>
          <p:nvPr>
            <p:ph sz="quarter" idx="50"/>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14369" y="2496344"/>
            <a:ext cx="914400" cy="914400"/>
          </a:xfrm>
        </p:spPr>
      </p:pic>
      <p:sp>
        <p:nvSpPr>
          <p:cNvPr id="8" name="文字版面配置區 7">
            <a:extLst>
              <a:ext uri="{FF2B5EF4-FFF2-40B4-BE49-F238E27FC236}">
                <a16:creationId xmlns:a16="http://schemas.microsoft.com/office/drawing/2014/main" id="{6AA50A97-0C1A-4F2C-ADF6-6DC29BFE4D61}"/>
              </a:ext>
            </a:extLst>
          </p:cNvPr>
          <p:cNvSpPr>
            <a:spLocks noGrp="1"/>
          </p:cNvSpPr>
          <p:nvPr>
            <p:ph type="body" sz="quarter" idx="37"/>
          </p:nvPr>
        </p:nvSpPr>
        <p:spPr>
          <a:xfrm>
            <a:off x="6480975" y="3971432"/>
            <a:ext cx="1980000" cy="360000"/>
          </a:xfrm>
        </p:spPr>
        <p:txBody>
          <a:bodyPr rtlCol="0"/>
          <a:lstStyle/>
          <a:p>
            <a:pPr rtl="0"/>
            <a:r>
              <a:rPr lang="zh-TW" altLang="en-US"/>
              <a:t>節省成本</a:t>
            </a:r>
          </a:p>
        </p:txBody>
      </p:sp>
      <p:sp>
        <p:nvSpPr>
          <p:cNvPr id="9" name="文字版面配置區 8">
            <a:extLst>
              <a:ext uri="{FF2B5EF4-FFF2-40B4-BE49-F238E27FC236}">
                <a16:creationId xmlns:a16="http://schemas.microsoft.com/office/drawing/2014/main" id="{58239B51-6DAC-4FB7-944F-DB02DB8A1DB2}"/>
              </a:ext>
            </a:extLst>
          </p:cNvPr>
          <p:cNvSpPr>
            <a:spLocks noGrp="1"/>
          </p:cNvSpPr>
          <p:nvPr>
            <p:ph type="body" sz="quarter" idx="38"/>
          </p:nvPr>
        </p:nvSpPr>
        <p:spPr>
          <a:xfrm>
            <a:off x="6480975" y="4644390"/>
            <a:ext cx="1980000" cy="1490080"/>
          </a:xfrm>
        </p:spPr>
        <p:txBody>
          <a:bodyPr rtlCol="0"/>
          <a:lstStyle/>
          <a:p>
            <a:pPr rtl="0"/>
            <a:r>
              <a:rPr lang="zh-TW" altLang="en-US"/>
              <a:t>降低在第三方零售網站新增產品的費用</a:t>
            </a:r>
          </a:p>
          <a:p>
            <a:pPr rtl="0"/>
            <a:endParaRPr lang="zh-TW" altLang="en-US"/>
          </a:p>
        </p:txBody>
      </p:sp>
      <p:pic>
        <p:nvPicPr>
          <p:cNvPr id="22" name="內容版面配置區 21" descr="豎起大拇指標外框">
            <a:extLst>
              <a:ext uri="{FF2B5EF4-FFF2-40B4-BE49-F238E27FC236}">
                <a16:creationId xmlns:a16="http://schemas.microsoft.com/office/drawing/2014/main" id="{5FEDC1CE-9A48-4F87-B8B7-59E0A9327A65}"/>
              </a:ext>
            </a:extLst>
          </p:cNvPr>
          <p:cNvPicPr>
            <a:picLocks noGrp="1" noChangeAspect="1"/>
          </p:cNvPicPr>
          <p:nvPr>
            <p:ph sz="quarter" idx="51"/>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716294" y="2496344"/>
            <a:ext cx="914400" cy="914400"/>
          </a:xfrm>
        </p:spPr>
      </p:pic>
      <p:sp>
        <p:nvSpPr>
          <p:cNvPr id="10" name="文字版面配置區 9">
            <a:extLst>
              <a:ext uri="{FF2B5EF4-FFF2-40B4-BE49-F238E27FC236}">
                <a16:creationId xmlns:a16="http://schemas.microsoft.com/office/drawing/2014/main" id="{7CE32A3A-587F-45B9-8FF3-A21B2574C395}"/>
              </a:ext>
            </a:extLst>
          </p:cNvPr>
          <p:cNvSpPr>
            <a:spLocks noGrp="1"/>
          </p:cNvSpPr>
          <p:nvPr>
            <p:ph type="body" sz="quarter" idx="47"/>
          </p:nvPr>
        </p:nvSpPr>
        <p:spPr>
          <a:xfrm>
            <a:off x="9184088" y="3971432"/>
            <a:ext cx="1980000" cy="360000"/>
          </a:xfrm>
        </p:spPr>
        <p:txBody>
          <a:bodyPr rtlCol="0"/>
          <a:lstStyle/>
          <a:p>
            <a:pPr rtl="0"/>
            <a:r>
              <a:rPr lang="zh-TW" altLang="en-US"/>
              <a:t>容易使用</a:t>
            </a:r>
          </a:p>
        </p:txBody>
      </p:sp>
      <p:sp>
        <p:nvSpPr>
          <p:cNvPr id="11" name="文字版面配置區 10">
            <a:extLst>
              <a:ext uri="{FF2B5EF4-FFF2-40B4-BE49-F238E27FC236}">
                <a16:creationId xmlns:a16="http://schemas.microsoft.com/office/drawing/2014/main" id="{B3D2B65E-985D-4E98-BA0E-667C921458A8}"/>
              </a:ext>
            </a:extLst>
          </p:cNvPr>
          <p:cNvSpPr>
            <a:spLocks noGrp="1"/>
          </p:cNvSpPr>
          <p:nvPr>
            <p:ph type="body" sz="quarter" idx="48"/>
          </p:nvPr>
        </p:nvSpPr>
        <p:spPr>
          <a:xfrm>
            <a:off x="9184087" y="4644390"/>
            <a:ext cx="1980000" cy="1490080"/>
          </a:xfrm>
        </p:spPr>
        <p:txBody>
          <a:bodyPr rtlCol="0">
            <a:normAutofit/>
          </a:bodyPr>
          <a:lstStyle/>
          <a:p>
            <a:pPr rtl="0"/>
            <a:r>
              <a:rPr lang="zh-TW" altLang="en-US"/>
              <a:t>一個簡單的產品，為客戶提供線上訂購和運送到他們所在地所需的資訊</a:t>
            </a:r>
          </a:p>
        </p:txBody>
      </p:sp>
      <p:sp>
        <p:nvSpPr>
          <p:cNvPr id="62" name="頁尾版面配置區 61">
            <a:extLst>
              <a:ext uri="{FF2B5EF4-FFF2-40B4-BE49-F238E27FC236}">
                <a16:creationId xmlns:a16="http://schemas.microsoft.com/office/drawing/2014/main" id="{ACCBE4EF-6416-442B-BED0-AF70D1152DE9}"/>
              </a:ext>
            </a:extLst>
          </p:cNvPr>
          <p:cNvSpPr>
            <a:spLocks noGrp="1"/>
          </p:cNvSpPr>
          <p:nvPr>
            <p:ph type="ftr" sz="quarter" idx="10"/>
          </p:nvPr>
        </p:nvSpPr>
        <p:spPr>
          <a:xfrm>
            <a:off x="4038600" y="6356350"/>
            <a:ext cx="4114800" cy="365125"/>
          </a:xfrm>
        </p:spPr>
        <p:txBody>
          <a:bodyPr rtlCol="0"/>
          <a:lstStyle/>
          <a:p>
            <a:pPr rtl="0"/>
            <a:r>
              <a:rPr lang="zh-TW" altLang="en-US"/>
              <a:t>募資簡報</a:t>
            </a:r>
          </a:p>
        </p:txBody>
      </p:sp>
      <p:sp>
        <p:nvSpPr>
          <p:cNvPr id="63" name="投影片編號版面配置區 62">
            <a:extLst>
              <a:ext uri="{FF2B5EF4-FFF2-40B4-BE49-F238E27FC236}">
                <a16:creationId xmlns:a16="http://schemas.microsoft.com/office/drawing/2014/main" id="{7774D196-C2DA-43A5-9A5E-AF7D6BC1353B}"/>
              </a:ext>
            </a:extLst>
          </p:cNvPr>
          <p:cNvSpPr>
            <a:spLocks noGrp="1"/>
          </p:cNvSpPr>
          <p:nvPr>
            <p:ph type="sldNum" sz="quarter" idx="11"/>
          </p:nvPr>
        </p:nvSpPr>
        <p:spPr>
          <a:xfrm>
            <a:off x="8610600" y="6356350"/>
            <a:ext cx="2743200" cy="365125"/>
          </a:xfrm>
        </p:spPr>
        <p:txBody>
          <a:bodyPr rtlCol="0"/>
          <a:lstStyle/>
          <a:p>
            <a:pPr rtl="0"/>
            <a:fld id="{19B51A1E-902D-48AF-9020-955120F399B6}" type="slidenum">
              <a:rPr lang="en-ZA" altLang="zh-TW" smtClean="0"/>
              <a:pPr/>
              <a:t>4</a:t>
            </a:fld>
            <a:endParaRPr lang="zh-TW" altLang="en-ZA"/>
          </a:p>
        </p:txBody>
      </p:sp>
    </p:spTree>
    <p:extLst>
      <p:ext uri="{BB962C8B-B14F-4D97-AF65-F5344CB8AC3E}">
        <p14:creationId xmlns:p14="http://schemas.microsoft.com/office/powerpoint/2010/main" val="159392080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版面配置區 12" descr="掛在衣架上的幾條藍色牛仔褲。">
            <a:extLst>
              <a:ext uri="{FF2B5EF4-FFF2-40B4-BE49-F238E27FC236}">
                <a16:creationId xmlns:a16="http://schemas.microsoft.com/office/drawing/2014/main" id="{F1C2BE4B-E482-42FA-A56B-7095553DA55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4038600" y="508000"/>
            <a:ext cx="4114800" cy="5842000"/>
          </a:xfrm>
        </p:spPr>
      </p:pic>
      <p:sp>
        <p:nvSpPr>
          <p:cNvPr id="2" name="標題 1">
            <a:extLst>
              <a:ext uri="{FF2B5EF4-FFF2-40B4-BE49-F238E27FC236}">
                <a16:creationId xmlns:a16="http://schemas.microsoft.com/office/drawing/2014/main" id="{7291CFAB-A735-4A31-A51D-42FE1F5E94E0}"/>
              </a:ext>
            </a:extLst>
          </p:cNvPr>
          <p:cNvSpPr>
            <a:spLocks noGrp="1"/>
          </p:cNvSpPr>
          <p:nvPr>
            <p:ph type="title"/>
          </p:nvPr>
        </p:nvSpPr>
        <p:spPr>
          <a:xfrm>
            <a:off x="838200" y="365125"/>
            <a:ext cx="10515600" cy="1325563"/>
          </a:xfrm>
        </p:spPr>
        <p:txBody>
          <a:bodyPr rtlCol="0"/>
          <a:lstStyle/>
          <a:p>
            <a:pPr rtl="0"/>
            <a:r>
              <a:rPr lang="zh-TW" altLang="en-US"/>
              <a:t>產品概觀</a:t>
            </a:r>
          </a:p>
        </p:txBody>
      </p:sp>
      <p:sp>
        <p:nvSpPr>
          <p:cNvPr id="4" name="內容版面配置區 3">
            <a:extLst>
              <a:ext uri="{FF2B5EF4-FFF2-40B4-BE49-F238E27FC236}">
                <a16:creationId xmlns:a16="http://schemas.microsoft.com/office/drawing/2014/main" id="{8421587F-8DFD-4A31-9931-8A346A92D87A}"/>
              </a:ext>
            </a:extLst>
          </p:cNvPr>
          <p:cNvSpPr>
            <a:spLocks noGrp="1"/>
          </p:cNvSpPr>
          <p:nvPr>
            <p:ph type="body" sz="quarter" idx="33"/>
          </p:nvPr>
        </p:nvSpPr>
        <p:spPr>
          <a:xfrm>
            <a:off x="496500" y="2704606"/>
            <a:ext cx="2589600" cy="360000"/>
          </a:xfrm>
        </p:spPr>
        <p:txBody>
          <a:bodyPr vert="horz" lIns="91440" tIns="45720" rIns="91440" bIns="45720" rtlCol="0" anchor="t">
            <a:normAutofit/>
          </a:bodyPr>
          <a:lstStyle/>
          <a:p>
            <a:pPr rtl="0"/>
            <a:r>
              <a:rPr lang="zh-TW" altLang="en-US"/>
              <a:t>獨特</a:t>
            </a:r>
          </a:p>
        </p:txBody>
      </p:sp>
      <p:sp>
        <p:nvSpPr>
          <p:cNvPr id="5" name="文字版面配置區 4">
            <a:extLst>
              <a:ext uri="{FF2B5EF4-FFF2-40B4-BE49-F238E27FC236}">
                <a16:creationId xmlns:a16="http://schemas.microsoft.com/office/drawing/2014/main" id="{116537D5-4FEF-4664-81C1-2C05E3127183}"/>
              </a:ext>
            </a:extLst>
          </p:cNvPr>
          <p:cNvSpPr>
            <a:spLocks noGrp="1"/>
          </p:cNvSpPr>
          <p:nvPr>
            <p:ph type="body" sz="quarter" idx="34"/>
          </p:nvPr>
        </p:nvSpPr>
        <p:spPr>
          <a:xfrm>
            <a:off x="496500" y="3128324"/>
            <a:ext cx="2589600" cy="861420"/>
          </a:xfrm>
        </p:spPr>
        <p:txBody>
          <a:bodyPr rtlCol="0"/>
          <a:lstStyle/>
          <a:p>
            <a:pPr rtl="0"/>
            <a:r>
              <a:rPr lang="zh-TW" altLang="en-US"/>
              <a:t> 唯一專門針對小型零售商業市場的產品</a:t>
            </a:r>
          </a:p>
        </p:txBody>
      </p:sp>
      <p:sp>
        <p:nvSpPr>
          <p:cNvPr id="6" name="文字版面配置區 5">
            <a:extLst>
              <a:ext uri="{FF2B5EF4-FFF2-40B4-BE49-F238E27FC236}">
                <a16:creationId xmlns:a16="http://schemas.microsoft.com/office/drawing/2014/main" id="{6C1DC5DE-A938-4B19-9529-EF9420C827CC}"/>
              </a:ext>
            </a:extLst>
          </p:cNvPr>
          <p:cNvSpPr>
            <a:spLocks noGrp="1"/>
          </p:cNvSpPr>
          <p:nvPr>
            <p:ph type="body" sz="quarter" idx="35"/>
          </p:nvPr>
        </p:nvSpPr>
        <p:spPr>
          <a:xfrm>
            <a:off x="496500" y="4530478"/>
            <a:ext cx="2589600" cy="360000"/>
          </a:xfrm>
        </p:spPr>
        <p:txBody>
          <a:bodyPr rtlCol="0"/>
          <a:lstStyle/>
          <a:p>
            <a:pPr rtl="0"/>
            <a:r>
              <a:rPr lang="zh-TW" altLang="en-US"/>
              <a:t>率先上市</a:t>
            </a:r>
          </a:p>
          <a:p>
            <a:pPr rtl="0"/>
            <a:endParaRPr lang="zh-TW" altLang="en-US"/>
          </a:p>
        </p:txBody>
      </p:sp>
      <p:sp>
        <p:nvSpPr>
          <p:cNvPr id="7" name="文字版面配置區 6">
            <a:extLst>
              <a:ext uri="{FF2B5EF4-FFF2-40B4-BE49-F238E27FC236}">
                <a16:creationId xmlns:a16="http://schemas.microsoft.com/office/drawing/2014/main" id="{A21BDD33-CAD9-4927-AB65-90B332429452}"/>
              </a:ext>
            </a:extLst>
          </p:cNvPr>
          <p:cNvSpPr>
            <a:spLocks noGrp="1"/>
          </p:cNvSpPr>
          <p:nvPr>
            <p:ph type="body" sz="quarter" idx="36"/>
          </p:nvPr>
        </p:nvSpPr>
        <p:spPr>
          <a:xfrm>
            <a:off x="496500" y="4954196"/>
            <a:ext cx="2589600" cy="861420"/>
          </a:xfrm>
        </p:spPr>
        <p:txBody>
          <a:bodyPr rtlCol="0"/>
          <a:lstStyle/>
          <a:p>
            <a:pPr rtl="0"/>
            <a:r>
              <a:rPr lang="zh-TW" altLang="en-US"/>
              <a:t>第一款設計精美並兼具時尚與實用性的產品</a:t>
            </a:r>
          </a:p>
        </p:txBody>
      </p:sp>
      <p:sp>
        <p:nvSpPr>
          <p:cNvPr id="8" name="文字版面配置區 7">
            <a:extLst>
              <a:ext uri="{FF2B5EF4-FFF2-40B4-BE49-F238E27FC236}">
                <a16:creationId xmlns:a16="http://schemas.microsoft.com/office/drawing/2014/main" id="{1733CDA7-336E-4E02-B96B-4F2DADBE084D}"/>
              </a:ext>
            </a:extLst>
          </p:cNvPr>
          <p:cNvSpPr>
            <a:spLocks noGrp="1"/>
          </p:cNvSpPr>
          <p:nvPr>
            <p:ph type="body" sz="quarter" idx="37"/>
          </p:nvPr>
        </p:nvSpPr>
        <p:spPr>
          <a:xfrm>
            <a:off x="9105900" y="2704606"/>
            <a:ext cx="2589600" cy="360000"/>
          </a:xfrm>
        </p:spPr>
        <p:txBody>
          <a:bodyPr rtlCol="0"/>
          <a:lstStyle/>
          <a:p>
            <a:pPr rtl="0"/>
            <a:r>
              <a:rPr lang="zh-TW" altLang="en-US"/>
              <a:t>經過測試</a:t>
            </a:r>
          </a:p>
          <a:p>
            <a:pPr rtl="0"/>
            <a:endParaRPr lang="zh-TW" altLang="en-US"/>
          </a:p>
        </p:txBody>
      </p:sp>
      <p:sp>
        <p:nvSpPr>
          <p:cNvPr id="9" name="文字版面配置區 8">
            <a:extLst>
              <a:ext uri="{FF2B5EF4-FFF2-40B4-BE49-F238E27FC236}">
                <a16:creationId xmlns:a16="http://schemas.microsoft.com/office/drawing/2014/main" id="{1079947F-8167-49E5-9FB8-4518041AB66E}"/>
              </a:ext>
            </a:extLst>
          </p:cNvPr>
          <p:cNvSpPr>
            <a:spLocks noGrp="1"/>
          </p:cNvSpPr>
          <p:nvPr>
            <p:ph type="body" sz="quarter" idx="38"/>
          </p:nvPr>
        </p:nvSpPr>
        <p:spPr>
          <a:xfrm>
            <a:off x="9105900" y="3128324"/>
            <a:ext cx="2589600" cy="861420"/>
          </a:xfrm>
        </p:spPr>
        <p:txBody>
          <a:bodyPr rtlCol="0"/>
          <a:lstStyle/>
          <a:p>
            <a:pPr rtl="0"/>
            <a:r>
              <a:rPr lang="zh-TW" altLang="en-US"/>
              <a:t> 與該地區的年輕企業家進行了測試</a:t>
            </a:r>
          </a:p>
        </p:txBody>
      </p:sp>
      <p:sp>
        <p:nvSpPr>
          <p:cNvPr id="10" name="文字版面配置區 9">
            <a:extLst>
              <a:ext uri="{FF2B5EF4-FFF2-40B4-BE49-F238E27FC236}">
                <a16:creationId xmlns:a16="http://schemas.microsoft.com/office/drawing/2014/main" id="{B7BACDC5-1452-40B4-B2AA-2B4FB4BC0A18}"/>
              </a:ext>
            </a:extLst>
          </p:cNvPr>
          <p:cNvSpPr>
            <a:spLocks noGrp="1"/>
          </p:cNvSpPr>
          <p:nvPr>
            <p:ph type="body" sz="quarter" idx="39"/>
          </p:nvPr>
        </p:nvSpPr>
        <p:spPr>
          <a:xfrm>
            <a:off x="9105900" y="4530478"/>
            <a:ext cx="2589600" cy="360000"/>
          </a:xfrm>
        </p:spPr>
        <p:txBody>
          <a:bodyPr rtlCol="0"/>
          <a:lstStyle/>
          <a:p>
            <a:pPr rtl="0"/>
            <a:r>
              <a:rPr lang="zh-TW" altLang="en-US"/>
              <a:t>經典</a:t>
            </a:r>
          </a:p>
          <a:p>
            <a:pPr rtl="0"/>
            <a:endParaRPr lang="zh-TW" altLang="en-US"/>
          </a:p>
        </p:txBody>
      </p:sp>
      <p:sp>
        <p:nvSpPr>
          <p:cNvPr id="11" name="文字版面配置區 10">
            <a:extLst>
              <a:ext uri="{FF2B5EF4-FFF2-40B4-BE49-F238E27FC236}">
                <a16:creationId xmlns:a16="http://schemas.microsoft.com/office/drawing/2014/main" id="{21D2ECED-459E-4CC1-93F2-57BBD079EF15}"/>
              </a:ext>
            </a:extLst>
          </p:cNvPr>
          <p:cNvSpPr>
            <a:spLocks noGrp="1"/>
          </p:cNvSpPr>
          <p:nvPr>
            <p:ph type="body" sz="quarter" idx="40"/>
          </p:nvPr>
        </p:nvSpPr>
        <p:spPr>
          <a:xfrm>
            <a:off x="9105900" y="4954196"/>
            <a:ext cx="2589600" cy="861420"/>
          </a:xfrm>
        </p:spPr>
        <p:txBody>
          <a:bodyPr rtlCol="0"/>
          <a:lstStyle/>
          <a:p>
            <a:pPr rtl="0"/>
            <a:r>
              <a:rPr lang="zh-TW" altLang="en-US"/>
              <a:t>由該領域線上零售專家的協助和意見設計 </a:t>
            </a:r>
          </a:p>
        </p:txBody>
      </p:sp>
      <p:sp>
        <p:nvSpPr>
          <p:cNvPr id="15" name="頁尾版面配置區 14">
            <a:extLst>
              <a:ext uri="{FF2B5EF4-FFF2-40B4-BE49-F238E27FC236}">
                <a16:creationId xmlns:a16="http://schemas.microsoft.com/office/drawing/2014/main" id="{517CB065-12C9-4FDE-8F99-2A75CDC0F475}"/>
              </a:ext>
            </a:extLst>
          </p:cNvPr>
          <p:cNvSpPr>
            <a:spLocks noGrp="1"/>
          </p:cNvSpPr>
          <p:nvPr>
            <p:ph type="ftr" sz="quarter" idx="11"/>
          </p:nvPr>
        </p:nvSpPr>
        <p:spPr>
          <a:xfrm>
            <a:off x="4038600" y="6356350"/>
            <a:ext cx="4114800" cy="365125"/>
          </a:xfrm>
        </p:spPr>
        <p:txBody>
          <a:bodyPr rtlCol="0"/>
          <a:lstStyle/>
          <a:p>
            <a:pPr rtl="0"/>
            <a:r>
              <a:rPr lang="zh-TW" altLang="en-US"/>
              <a:t>募資簡報</a:t>
            </a:r>
          </a:p>
        </p:txBody>
      </p:sp>
      <p:sp>
        <p:nvSpPr>
          <p:cNvPr id="16" name="投影片編號版面配置區 15">
            <a:extLst>
              <a:ext uri="{FF2B5EF4-FFF2-40B4-BE49-F238E27FC236}">
                <a16:creationId xmlns:a16="http://schemas.microsoft.com/office/drawing/2014/main" id="{E547C99D-A54A-4305-AC4B-9D2B2EC9B234}"/>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US" altLang="zh-TW" smtClean="0"/>
              <a:pPr/>
              <a:t>5</a:t>
            </a:fld>
            <a:endParaRPr lang="zh-TW" altLang="en-US"/>
          </a:p>
        </p:txBody>
      </p:sp>
    </p:spTree>
    <p:extLst>
      <p:ext uri="{BB962C8B-B14F-4D97-AF65-F5344CB8AC3E}">
        <p14:creationId xmlns:p14="http://schemas.microsoft.com/office/powerpoint/2010/main" val="627911590"/>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7E1C88-627C-4655-A4FB-0BB02EDB078A}"/>
              </a:ext>
            </a:extLst>
          </p:cNvPr>
          <p:cNvSpPr>
            <a:spLocks noGrp="1"/>
          </p:cNvSpPr>
          <p:nvPr>
            <p:ph type="title"/>
          </p:nvPr>
        </p:nvSpPr>
        <p:spPr>
          <a:xfrm>
            <a:off x="7035800" y="473869"/>
            <a:ext cx="4603750" cy="1226572"/>
          </a:xfrm>
        </p:spPr>
        <p:txBody>
          <a:bodyPr rtlCol="0">
            <a:normAutofit/>
          </a:bodyPr>
          <a:lstStyle/>
          <a:p>
            <a:pPr rtl="0"/>
            <a:r>
              <a:rPr lang="zh-TW" altLang="en-US"/>
              <a:t>產品優勢</a:t>
            </a:r>
            <a:endParaRPr lang="zh-TW" altLang="en-US" dirty="0"/>
          </a:p>
        </p:txBody>
      </p:sp>
      <p:pic>
        <p:nvPicPr>
          <p:cNvPr id="13" name="圖片版面配置區 12" descr="吊掛襯衫，袖子捲起的特寫照片。 ">
            <a:extLst>
              <a:ext uri="{FF2B5EF4-FFF2-40B4-BE49-F238E27FC236}">
                <a16:creationId xmlns:a16="http://schemas.microsoft.com/office/drawing/2014/main" id="{F72A3323-6ABC-4B85-A189-A29EF07FEF7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0"/>
            <a:ext cx="6358466" cy="6857999"/>
          </a:xfrm>
        </p:spPr>
      </p:pic>
      <p:sp>
        <p:nvSpPr>
          <p:cNvPr id="5" name="文字版面配置區 4">
            <a:extLst>
              <a:ext uri="{FF2B5EF4-FFF2-40B4-BE49-F238E27FC236}">
                <a16:creationId xmlns:a16="http://schemas.microsoft.com/office/drawing/2014/main" id="{024ED4EC-32F6-4539-AC4A-407303F28949}"/>
              </a:ext>
            </a:extLst>
          </p:cNvPr>
          <p:cNvSpPr>
            <a:spLocks noGrp="1"/>
          </p:cNvSpPr>
          <p:nvPr>
            <p:ph type="body" idx="15"/>
          </p:nvPr>
        </p:nvSpPr>
        <p:spPr>
          <a:xfrm>
            <a:off x="7117447" y="2468617"/>
            <a:ext cx="410028" cy="459639"/>
          </a:xfrm>
        </p:spPr>
        <p:txBody>
          <a:bodyPr rtlCol="0"/>
          <a:lstStyle/>
          <a:p>
            <a:pPr rtl="0"/>
            <a:r>
              <a:rPr lang="en-US" altLang="zh-TW"/>
              <a:t>1.</a:t>
            </a:r>
            <a:endParaRPr lang="en-US" altLang="zh-TW" dirty="0"/>
          </a:p>
        </p:txBody>
      </p:sp>
      <p:sp>
        <p:nvSpPr>
          <p:cNvPr id="3" name="內容版面配置區 2">
            <a:extLst>
              <a:ext uri="{FF2B5EF4-FFF2-40B4-BE49-F238E27FC236}">
                <a16:creationId xmlns:a16="http://schemas.microsoft.com/office/drawing/2014/main" id="{033634FE-ADF0-4BC3-A0A9-447EA9DD096B}"/>
              </a:ext>
            </a:extLst>
          </p:cNvPr>
          <p:cNvSpPr>
            <a:spLocks noGrp="1"/>
          </p:cNvSpPr>
          <p:nvPr>
            <p:ph type="body" idx="1"/>
          </p:nvPr>
        </p:nvSpPr>
        <p:spPr>
          <a:xfrm>
            <a:off x="7445828" y="2469745"/>
            <a:ext cx="3888921" cy="725701"/>
          </a:xfrm>
        </p:spPr>
        <p:txBody>
          <a:bodyPr vert="horz" lIns="91440" tIns="45720" rIns="91440" bIns="45720" rtlCol="0" anchor="t">
            <a:normAutofit/>
          </a:bodyPr>
          <a:lstStyle/>
          <a:p>
            <a:pPr rtl="0"/>
            <a:r>
              <a:rPr lang="zh-TW" altLang="en-US"/>
              <a:t>使用方便有效</a:t>
            </a:r>
          </a:p>
          <a:p>
            <a:pPr rtl="0"/>
            <a:endParaRPr lang="zh-TW" altLang="en-US" dirty="0"/>
          </a:p>
        </p:txBody>
      </p:sp>
      <p:sp>
        <p:nvSpPr>
          <p:cNvPr id="10" name="文字版面配置區 9">
            <a:extLst>
              <a:ext uri="{FF2B5EF4-FFF2-40B4-BE49-F238E27FC236}">
                <a16:creationId xmlns:a16="http://schemas.microsoft.com/office/drawing/2014/main" id="{311C192E-BFE3-4D62-9501-33A59424B9D4}"/>
              </a:ext>
            </a:extLst>
          </p:cNvPr>
          <p:cNvSpPr>
            <a:spLocks noGrp="1"/>
          </p:cNvSpPr>
          <p:nvPr>
            <p:ph type="body" idx="20"/>
          </p:nvPr>
        </p:nvSpPr>
        <p:spPr>
          <a:xfrm>
            <a:off x="7117447" y="3808800"/>
            <a:ext cx="410028" cy="459639"/>
          </a:xfrm>
        </p:spPr>
        <p:txBody>
          <a:bodyPr rtlCol="0"/>
          <a:lstStyle/>
          <a:p>
            <a:pPr rtl="0"/>
            <a:r>
              <a:rPr lang="en-US" altLang="zh-TW"/>
              <a:t>2.</a:t>
            </a:r>
            <a:endParaRPr lang="en-US" altLang="zh-TW" dirty="0"/>
          </a:p>
        </p:txBody>
      </p:sp>
      <p:sp>
        <p:nvSpPr>
          <p:cNvPr id="6" name="文字版面配置區 5">
            <a:extLst>
              <a:ext uri="{FF2B5EF4-FFF2-40B4-BE49-F238E27FC236}">
                <a16:creationId xmlns:a16="http://schemas.microsoft.com/office/drawing/2014/main" id="{3307366F-A386-45E8-A6BC-717285364386}"/>
              </a:ext>
            </a:extLst>
          </p:cNvPr>
          <p:cNvSpPr>
            <a:spLocks noGrp="1"/>
          </p:cNvSpPr>
          <p:nvPr>
            <p:ph type="body" idx="16"/>
          </p:nvPr>
        </p:nvSpPr>
        <p:spPr>
          <a:xfrm>
            <a:off x="7445828" y="3808800"/>
            <a:ext cx="3888921" cy="725701"/>
          </a:xfrm>
        </p:spPr>
        <p:txBody>
          <a:bodyPr rtlCol="0"/>
          <a:lstStyle/>
          <a:p>
            <a:pPr rtl="0"/>
            <a:r>
              <a:rPr lang="zh-TW" altLang="en-US" noProof="1"/>
              <a:t>社群連線的區域 </a:t>
            </a:r>
          </a:p>
          <a:p>
            <a:pPr rtl="0"/>
            <a:endParaRPr lang="zh-TW" altLang="en-US" dirty="0"/>
          </a:p>
        </p:txBody>
      </p:sp>
      <p:sp>
        <p:nvSpPr>
          <p:cNvPr id="11" name="文字版面配置區 10">
            <a:extLst>
              <a:ext uri="{FF2B5EF4-FFF2-40B4-BE49-F238E27FC236}">
                <a16:creationId xmlns:a16="http://schemas.microsoft.com/office/drawing/2014/main" id="{9901C0F9-76A5-4F0E-A60F-B285BFF15C5C}"/>
              </a:ext>
            </a:extLst>
          </p:cNvPr>
          <p:cNvSpPr>
            <a:spLocks noGrp="1"/>
          </p:cNvSpPr>
          <p:nvPr>
            <p:ph type="body" idx="21"/>
          </p:nvPr>
        </p:nvSpPr>
        <p:spPr>
          <a:xfrm>
            <a:off x="7117447" y="5101562"/>
            <a:ext cx="410028" cy="459639"/>
          </a:xfrm>
        </p:spPr>
        <p:txBody>
          <a:bodyPr rtlCol="0"/>
          <a:lstStyle/>
          <a:p>
            <a:pPr rtl="0"/>
            <a:r>
              <a:rPr lang="en-US" altLang="zh-TW"/>
              <a:t>3.</a:t>
            </a:r>
            <a:endParaRPr lang="en-US" altLang="zh-TW" dirty="0"/>
          </a:p>
        </p:txBody>
      </p:sp>
      <p:sp>
        <p:nvSpPr>
          <p:cNvPr id="8" name="文字版面配置區 7">
            <a:extLst>
              <a:ext uri="{FF2B5EF4-FFF2-40B4-BE49-F238E27FC236}">
                <a16:creationId xmlns:a16="http://schemas.microsoft.com/office/drawing/2014/main" id="{990DA149-7863-4E7C-957C-3D5E1610A1FD}"/>
              </a:ext>
            </a:extLst>
          </p:cNvPr>
          <p:cNvSpPr>
            <a:spLocks noGrp="1"/>
          </p:cNvSpPr>
          <p:nvPr>
            <p:ph type="body" idx="18"/>
          </p:nvPr>
        </p:nvSpPr>
        <p:spPr>
          <a:xfrm>
            <a:off x="7445828" y="5101562"/>
            <a:ext cx="3888921" cy="725701"/>
          </a:xfrm>
        </p:spPr>
        <p:txBody>
          <a:bodyPr rtlCol="0"/>
          <a:lstStyle/>
          <a:p>
            <a:pPr rtl="0"/>
            <a:r>
              <a:rPr lang="zh-TW" altLang="en-US" noProof="1"/>
              <a:t>線上商店與市場互換</a:t>
            </a:r>
          </a:p>
        </p:txBody>
      </p:sp>
      <p:sp>
        <p:nvSpPr>
          <p:cNvPr id="47" name="頁尾版面配置區 46">
            <a:extLst>
              <a:ext uri="{FF2B5EF4-FFF2-40B4-BE49-F238E27FC236}">
                <a16:creationId xmlns:a16="http://schemas.microsoft.com/office/drawing/2014/main" id="{A5CB8E0F-30DF-4192-AB40-029D65AA659E}"/>
              </a:ext>
            </a:extLst>
          </p:cNvPr>
          <p:cNvSpPr>
            <a:spLocks noGrp="1"/>
          </p:cNvSpPr>
          <p:nvPr>
            <p:ph type="ftr" sz="quarter" idx="11"/>
          </p:nvPr>
        </p:nvSpPr>
        <p:spPr>
          <a:xfrm>
            <a:off x="7035799" y="6356350"/>
            <a:ext cx="2772229" cy="365125"/>
          </a:xfrm>
        </p:spPr>
        <p:txBody>
          <a:bodyPr rtlCol="0"/>
          <a:lstStyle/>
          <a:p>
            <a:pPr rtl="0"/>
            <a:r>
              <a:rPr lang="zh-TW" altLang="en-US"/>
              <a:t>募資簡報</a:t>
            </a:r>
            <a:endParaRPr lang="zh-TW" altLang="en-US" dirty="0"/>
          </a:p>
        </p:txBody>
      </p:sp>
      <p:sp>
        <p:nvSpPr>
          <p:cNvPr id="48" name="投影片編號版面配置區 47">
            <a:extLst>
              <a:ext uri="{FF2B5EF4-FFF2-40B4-BE49-F238E27FC236}">
                <a16:creationId xmlns:a16="http://schemas.microsoft.com/office/drawing/2014/main" id="{4542EF84-4B0A-4795-A38E-331B003AC348}"/>
              </a:ext>
            </a:extLst>
          </p:cNvPr>
          <p:cNvSpPr>
            <a:spLocks noGrp="1"/>
          </p:cNvSpPr>
          <p:nvPr>
            <p:ph type="sldNum" sz="quarter" idx="12"/>
          </p:nvPr>
        </p:nvSpPr>
        <p:spPr>
          <a:xfrm>
            <a:off x="10036628" y="6356350"/>
            <a:ext cx="1317171" cy="365125"/>
          </a:xfrm>
        </p:spPr>
        <p:txBody>
          <a:bodyPr rtlCol="0"/>
          <a:lstStyle/>
          <a:p>
            <a:pPr rtl="0"/>
            <a:fld id="{B5CEABB6-07DC-46E8-9B57-56EC44A396E5}" type="slidenum">
              <a:rPr lang="en-US" altLang="zh-TW" smtClean="0"/>
              <a:pPr/>
              <a:t>6</a:t>
            </a:fld>
            <a:endParaRPr lang="zh-TW" altLang="en-US" dirty="0"/>
          </a:p>
        </p:txBody>
      </p:sp>
    </p:spTree>
    <p:extLst>
      <p:ext uri="{BB962C8B-B14F-4D97-AF65-F5344CB8AC3E}">
        <p14:creationId xmlns:p14="http://schemas.microsoft.com/office/powerpoint/2010/main" val="1346372204"/>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版面配置區 13">
            <a:extLst>
              <a:ext uri="{FF2B5EF4-FFF2-40B4-BE49-F238E27FC236}">
                <a16:creationId xmlns:a16="http://schemas.microsoft.com/office/drawing/2014/main" id="{DCEABE39-41C7-4800-A83E-F43375B450A4}"/>
              </a:ext>
            </a:extLst>
          </p:cNvPr>
          <p:cNvSpPr>
            <a:spLocks noGrp="1"/>
          </p:cNvSpPr>
          <p:nvPr>
            <p:ph type="body" sz="quarter" idx="14"/>
          </p:nvPr>
        </p:nvSpPr>
        <p:spPr>
          <a:xfrm>
            <a:off x="2542032" y="1033272"/>
            <a:ext cx="4690872" cy="4690872"/>
          </a:xfrm>
        </p:spPr>
        <p:txBody>
          <a:bodyPr rtlCol="0"/>
          <a:lstStyle/>
          <a:p>
            <a:pPr rtl="0"/>
            <a:r>
              <a:rPr lang="zh-TW" altLang="en-US" sz="6000"/>
              <a:t>我們幫助企業成長並培養以客為尊的的理念。</a:t>
            </a:r>
          </a:p>
        </p:txBody>
      </p:sp>
      <p:sp>
        <p:nvSpPr>
          <p:cNvPr id="2" name="標題 1">
            <a:extLst>
              <a:ext uri="{FF2B5EF4-FFF2-40B4-BE49-F238E27FC236}">
                <a16:creationId xmlns:a16="http://schemas.microsoft.com/office/drawing/2014/main" id="{A29DE7F2-E890-4744-88DD-A75F5E300513}"/>
              </a:ext>
            </a:extLst>
          </p:cNvPr>
          <p:cNvSpPr>
            <a:spLocks noGrp="1"/>
          </p:cNvSpPr>
          <p:nvPr>
            <p:ph type="ctrTitle"/>
          </p:nvPr>
        </p:nvSpPr>
        <p:spPr>
          <a:xfrm>
            <a:off x="3628558" y="2171699"/>
            <a:ext cx="7581900" cy="1681163"/>
          </a:xfrm>
        </p:spPr>
        <p:txBody>
          <a:bodyPr rtlCol="0">
            <a:normAutofit/>
          </a:bodyPr>
          <a:lstStyle/>
          <a:p>
            <a:pPr rtl="0"/>
            <a:r>
              <a:rPr lang="zh-TW" altLang="en-US"/>
              <a:t>公司概觀</a:t>
            </a:r>
          </a:p>
        </p:txBody>
      </p:sp>
    </p:spTree>
    <p:extLst>
      <p:ext uri="{BB962C8B-B14F-4D97-AF65-F5344CB8AC3E}">
        <p14:creationId xmlns:p14="http://schemas.microsoft.com/office/powerpoint/2010/main" val="7077891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4E0A63-A388-49B1-A04E-27CE9BD622EF}"/>
              </a:ext>
            </a:extLst>
          </p:cNvPr>
          <p:cNvSpPr>
            <a:spLocks noGrp="1"/>
          </p:cNvSpPr>
          <p:nvPr>
            <p:ph type="title"/>
          </p:nvPr>
        </p:nvSpPr>
        <p:spPr>
          <a:xfrm>
            <a:off x="838200" y="365125"/>
            <a:ext cx="10515600" cy="1325563"/>
          </a:xfrm>
        </p:spPr>
        <p:txBody>
          <a:bodyPr rtlCol="0"/>
          <a:lstStyle/>
          <a:p>
            <a:pPr rtl="0"/>
            <a:r>
              <a:rPr lang="zh-TW" altLang="en-US"/>
              <a:t>商業模式</a:t>
            </a:r>
            <a:endParaRPr lang="zh-TW" altLang="en-US" dirty="0"/>
          </a:p>
        </p:txBody>
      </p:sp>
      <p:pic>
        <p:nvPicPr>
          <p:cNvPr id="27" name="圖片版面配置區 11" descr="研究外框">
            <a:extLst>
              <a:ext uri="{FF2B5EF4-FFF2-40B4-BE49-F238E27FC236}">
                <a16:creationId xmlns:a16="http://schemas.microsoft.com/office/drawing/2014/main" id="{E7501A7A-87F1-48B8-AE66-9FB3CB45D40B}"/>
              </a:ext>
            </a:extLst>
          </p:cNvPr>
          <p:cNvPicPr>
            <a:picLocks noGrp="1" noChangeAspect="1"/>
          </p:cNvPicPr>
          <p:nvPr>
            <p:ph sz="quarter" idx="46"/>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88456" y="2496344"/>
            <a:ext cx="914400" cy="914400"/>
          </a:xfrm>
          <a:noFill/>
          <a:ln w="95250" cap="sq" cmpd="sng" algn="ctr">
            <a:noFill/>
            <a:prstDash val="solid"/>
            <a:miter lim="800000"/>
          </a:ln>
          <a:effectLst/>
        </p:spPr>
      </p:pic>
      <p:sp>
        <p:nvSpPr>
          <p:cNvPr id="5" name="文字版面配置區 4">
            <a:extLst>
              <a:ext uri="{FF2B5EF4-FFF2-40B4-BE49-F238E27FC236}">
                <a16:creationId xmlns:a16="http://schemas.microsoft.com/office/drawing/2014/main" id="{06E82690-B145-4D4F-B2D1-0B2A8C50FD71}"/>
              </a:ext>
            </a:extLst>
          </p:cNvPr>
          <p:cNvSpPr>
            <a:spLocks noGrp="1"/>
          </p:cNvSpPr>
          <p:nvPr>
            <p:ph type="body" sz="quarter" idx="33"/>
          </p:nvPr>
        </p:nvSpPr>
        <p:spPr>
          <a:xfrm>
            <a:off x="2356050" y="3971432"/>
            <a:ext cx="1980000" cy="360000"/>
          </a:xfrm>
        </p:spPr>
        <p:txBody>
          <a:bodyPr rtlCol="0"/>
          <a:lstStyle/>
          <a:p>
            <a:pPr rtl="0"/>
            <a:r>
              <a:rPr lang="zh-TW" altLang="en-US"/>
              <a:t>研究</a:t>
            </a:r>
            <a:endParaRPr lang="zh-TW" altLang="en-US" dirty="0"/>
          </a:p>
        </p:txBody>
      </p:sp>
      <p:sp>
        <p:nvSpPr>
          <p:cNvPr id="6" name="文字版面配置區 5">
            <a:extLst>
              <a:ext uri="{FF2B5EF4-FFF2-40B4-BE49-F238E27FC236}">
                <a16:creationId xmlns:a16="http://schemas.microsoft.com/office/drawing/2014/main" id="{7640DF9D-0C9E-4C5D-9635-6B4DE10CCEE5}"/>
              </a:ext>
            </a:extLst>
          </p:cNvPr>
          <p:cNvSpPr>
            <a:spLocks noGrp="1"/>
          </p:cNvSpPr>
          <p:nvPr>
            <p:ph type="body" sz="quarter" idx="34"/>
          </p:nvPr>
        </p:nvSpPr>
        <p:spPr>
          <a:xfrm>
            <a:off x="2356050" y="4644390"/>
            <a:ext cx="1980000" cy="1116118"/>
          </a:xfrm>
        </p:spPr>
        <p:txBody>
          <a:bodyPr vert="horz" lIns="91440" tIns="45720" rIns="91440" bIns="45720" rtlCol="0" anchor="t">
            <a:noAutofit/>
          </a:bodyPr>
          <a:lstStyle/>
          <a:p>
            <a:pPr rtl="0"/>
            <a:r>
              <a:rPr lang="zh-TW" altLang="en-US" noProof="1"/>
              <a:t>我們根據市場趨勢和社交媒體趨勢進行研究</a:t>
            </a:r>
          </a:p>
        </p:txBody>
      </p:sp>
      <p:pic>
        <p:nvPicPr>
          <p:cNvPr id="28" name="圖片版面配置區 15" descr="網際網路外框">
            <a:extLst>
              <a:ext uri="{FF2B5EF4-FFF2-40B4-BE49-F238E27FC236}">
                <a16:creationId xmlns:a16="http://schemas.microsoft.com/office/drawing/2014/main" id="{55BF36B0-70C1-41A7-97F7-10772AE3E317}"/>
              </a:ext>
            </a:extLst>
          </p:cNvPr>
          <p:cNvPicPr>
            <a:picLocks noGrp="1" noChangeAspect="1"/>
          </p:cNvPicPr>
          <p:nvPr>
            <p:ph sz="quarter" idx="49"/>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638800" y="2496344"/>
            <a:ext cx="914400" cy="914400"/>
          </a:xfrm>
          <a:noFill/>
          <a:ln w="95250" cap="sq" cmpd="sng" algn="ctr">
            <a:noFill/>
            <a:prstDash val="solid"/>
            <a:miter lim="800000"/>
          </a:ln>
          <a:effectLst/>
        </p:spPr>
      </p:pic>
      <p:sp>
        <p:nvSpPr>
          <p:cNvPr id="7" name="文字版面配置區 6">
            <a:extLst>
              <a:ext uri="{FF2B5EF4-FFF2-40B4-BE49-F238E27FC236}">
                <a16:creationId xmlns:a16="http://schemas.microsoft.com/office/drawing/2014/main" id="{40297407-CE4E-4284-879D-AEC395713625}"/>
              </a:ext>
            </a:extLst>
          </p:cNvPr>
          <p:cNvSpPr>
            <a:spLocks noGrp="1"/>
          </p:cNvSpPr>
          <p:nvPr>
            <p:ph type="body" sz="quarter" idx="35"/>
          </p:nvPr>
        </p:nvSpPr>
        <p:spPr>
          <a:xfrm>
            <a:off x="5106000" y="3971432"/>
            <a:ext cx="1980000" cy="360000"/>
          </a:xfrm>
        </p:spPr>
        <p:txBody>
          <a:bodyPr rtlCol="0"/>
          <a:lstStyle/>
          <a:p>
            <a:pPr rtl="0"/>
            <a:r>
              <a:rPr lang="zh-TW" altLang="en-US"/>
              <a:t>論文</a:t>
            </a:r>
            <a:endParaRPr lang="zh-TW" altLang="en-US" dirty="0"/>
          </a:p>
        </p:txBody>
      </p:sp>
      <p:sp>
        <p:nvSpPr>
          <p:cNvPr id="8" name="文字版面配置區 7">
            <a:extLst>
              <a:ext uri="{FF2B5EF4-FFF2-40B4-BE49-F238E27FC236}">
                <a16:creationId xmlns:a16="http://schemas.microsoft.com/office/drawing/2014/main" id="{F5C3A7BE-F7FC-4942-A31A-491A8A806103}"/>
              </a:ext>
            </a:extLst>
          </p:cNvPr>
          <p:cNvSpPr>
            <a:spLocks noGrp="1"/>
          </p:cNvSpPr>
          <p:nvPr>
            <p:ph type="body" sz="quarter" idx="36"/>
          </p:nvPr>
        </p:nvSpPr>
        <p:spPr>
          <a:xfrm>
            <a:off x="5106000" y="4644390"/>
            <a:ext cx="1980000" cy="1116118"/>
          </a:xfrm>
        </p:spPr>
        <p:txBody>
          <a:bodyPr vert="horz" lIns="91440" tIns="45720" rIns="91440" bIns="45720" rtlCol="0" anchor="t">
            <a:noAutofit/>
          </a:bodyPr>
          <a:lstStyle/>
          <a:p>
            <a:pPr rtl="0"/>
            <a:r>
              <a:rPr lang="zh-TW" altLang="en-US" noProof="1"/>
              <a:t>我們相信人們需要更好的線上購物工具，以滿足合小型企業主的需求</a:t>
            </a:r>
          </a:p>
        </p:txBody>
      </p:sp>
      <p:pic>
        <p:nvPicPr>
          <p:cNvPr id="29" name="圖片版面配置區 17" descr="講師外框">
            <a:extLst>
              <a:ext uri="{FF2B5EF4-FFF2-40B4-BE49-F238E27FC236}">
                <a16:creationId xmlns:a16="http://schemas.microsoft.com/office/drawing/2014/main" id="{3F6B18F7-FCBF-493A-AD96-1FFF95A95E2F}"/>
              </a:ext>
            </a:extLst>
          </p:cNvPr>
          <p:cNvPicPr>
            <a:picLocks noGrp="1" noChangeAspect="1"/>
          </p:cNvPicPr>
          <p:nvPr>
            <p:ph sz="quarter" idx="50"/>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8389144" y="2496344"/>
            <a:ext cx="914400" cy="914400"/>
          </a:xfrm>
          <a:noFill/>
          <a:ln w="95250" cap="sq" cmpd="sng" algn="ctr">
            <a:noFill/>
            <a:prstDash val="solid"/>
            <a:miter lim="800000"/>
          </a:ln>
          <a:effectLst/>
        </p:spPr>
      </p:pic>
      <p:sp>
        <p:nvSpPr>
          <p:cNvPr id="9" name="文字版面配置區 8">
            <a:extLst>
              <a:ext uri="{FF2B5EF4-FFF2-40B4-BE49-F238E27FC236}">
                <a16:creationId xmlns:a16="http://schemas.microsoft.com/office/drawing/2014/main" id="{95CCE699-03D1-4642-B46A-B14EF17DA183}"/>
              </a:ext>
            </a:extLst>
          </p:cNvPr>
          <p:cNvSpPr>
            <a:spLocks noGrp="1"/>
          </p:cNvSpPr>
          <p:nvPr>
            <p:ph type="body" sz="quarter" idx="37"/>
          </p:nvPr>
        </p:nvSpPr>
        <p:spPr>
          <a:xfrm>
            <a:off x="7855950" y="3971432"/>
            <a:ext cx="1980000" cy="360000"/>
          </a:xfrm>
        </p:spPr>
        <p:txBody>
          <a:bodyPr rtlCol="0"/>
          <a:lstStyle/>
          <a:p>
            <a:pPr rtl="0"/>
            <a:r>
              <a:rPr lang="zh-TW" altLang="en-US"/>
              <a:t>設計</a:t>
            </a:r>
            <a:endParaRPr lang="zh-TW" altLang="en-US" dirty="0"/>
          </a:p>
        </p:txBody>
      </p:sp>
      <p:sp>
        <p:nvSpPr>
          <p:cNvPr id="10" name="文字版面配置區 9">
            <a:extLst>
              <a:ext uri="{FF2B5EF4-FFF2-40B4-BE49-F238E27FC236}">
                <a16:creationId xmlns:a16="http://schemas.microsoft.com/office/drawing/2014/main" id="{BC1DF189-6F2F-4C21-88CC-C82D3D0D147B}"/>
              </a:ext>
            </a:extLst>
          </p:cNvPr>
          <p:cNvSpPr>
            <a:spLocks noGrp="1"/>
          </p:cNvSpPr>
          <p:nvPr>
            <p:ph type="body" sz="quarter" idx="38"/>
          </p:nvPr>
        </p:nvSpPr>
        <p:spPr>
          <a:xfrm>
            <a:off x="7855950" y="4644390"/>
            <a:ext cx="1980000" cy="1116118"/>
          </a:xfrm>
        </p:spPr>
        <p:txBody>
          <a:bodyPr vert="horz" lIns="91440" tIns="45720" rIns="91440" bIns="45720" rtlCol="0" anchor="t">
            <a:normAutofit/>
          </a:bodyPr>
          <a:lstStyle/>
          <a:p>
            <a:pPr rtl="0"/>
            <a:r>
              <a:rPr lang="zh-TW" altLang="en-US" noProof="1"/>
              <a:t>設計極簡且容易使用 </a:t>
            </a:r>
          </a:p>
        </p:txBody>
      </p:sp>
      <p:sp>
        <p:nvSpPr>
          <p:cNvPr id="3" name="頁尾版面配置區 2">
            <a:extLst>
              <a:ext uri="{FF2B5EF4-FFF2-40B4-BE49-F238E27FC236}">
                <a16:creationId xmlns:a16="http://schemas.microsoft.com/office/drawing/2014/main" id="{005C44B1-BA82-483C-BD91-F89067442F9E}"/>
              </a:ext>
            </a:extLst>
          </p:cNvPr>
          <p:cNvSpPr>
            <a:spLocks noGrp="1"/>
          </p:cNvSpPr>
          <p:nvPr>
            <p:ph type="ftr" sz="quarter" idx="10"/>
          </p:nvPr>
        </p:nvSpPr>
        <p:spPr>
          <a:xfrm>
            <a:off x="4038600" y="6497865"/>
            <a:ext cx="4114800" cy="365125"/>
          </a:xfrm>
        </p:spPr>
        <p:txBody>
          <a:bodyPr rtlCol="0"/>
          <a:lstStyle/>
          <a:p>
            <a:pPr rtl="0"/>
            <a:r>
              <a:rPr lang="zh-TW" altLang="en-US"/>
              <a:t>募資簡報</a:t>
            </a:r>
            <a:endParaRPr lang="zh-TW" altLang="en-US" dirty="0"/>
          </a:p>
        </p:txBody>
      </p:sp>
      <p:sp>
        <p:nvSpPr>
          <p:cNvPr id="4" name="投影片編號版面配置區 3">
            <a:extLst>
              <a:ext uri="{FF2B5EF4-FFF2-40B4-BE49-F238E27FC236}">
                <a16:creationId xmlns:a16="http://schemas.microsoft.com/office/drawing/2014/main" id="{79ED4A67-3A46-4F54-A12A-EAE1B53E6457}"/>
              </a:ext>
            </a:extLst>
          </p:cNvPr>
          <p:cNvSpPr>
            <a:spLocks noGrp="1"/>
          </p:cNvSpPr>
          <p:nvPr>
            <p:ph type="sldNum" sz="quarter" idx="11"/>
          </p:nvPr>
        </p:nvSpPr>
        <p:spPr>
          <a:xfrm>
            <a:off x="8610600" y="6497865"/>
            <a:ext cx="2743200" cy="365125"/>
          </a:xfrm>
        </p:spPr>
        <p:txBody>
          <a:bodyPr rtlCol="0"/>
          <a:lstStyle/>
          <a:p>
            <a:pPr rtl="0"/>
            <a:fld id="{19B51A1E-902D-48AF-9020-955120F399B6}" type="slidenum">
              <a:rPr lang="en-ZA" altLang="zh-TW" smtClean="0"/>
              <a:pPr/>
              <a:t>8</a:t>
            </a:fld>
            <a:endParaRPr lang="zh-TW" altLang="en-ZA" dirty="0"/>
          </a:p>
        </p:txBody>
      </p:sp>
    </p:spTree>
    <p:extLst>
      <p:ext uri="{BB962C8B-B14F-4D97-AF65-F5344CB8AC3E}">
        <p14:creationId xmlns:p14="http://schemas.microsoft.com/office/powerpoint/2010/main" val="20693930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E54ABB-4929-4810-950B-2DAEA0A5BAB4}"/>
              </a:ext>
            </a:extLst>
          </p:cNvPr>
          <p:cNvSpPr>
            <a:spLocks noGrp="1"/>
          </p:cNvSpPr>
          <p:nvPr>
            <p:ph type="title"/>
          </p:nvPr>
        </p:nvSpPr>
        <p:spPr>
          <a:xfrm>
            <a:off x="838200" y="473869"/>
            <a:ext cx="4603750" cy="1226572"/>
          </a:xfrm>
        </p:spPr>
        <p:txBody>
          <a:bodyPr rtlCol="0"/>
          <a:lstStyle/>
          <a:p>
            <a:pPr rtl="0"/>
            <a:r>
              <a:rPr lang="zh-TW" altLang="en-US"/>
              <a:t>市場概觀</a:t>
            </a:r>
            <a:endParaRPr lang="zh-TW" altLang="en-US" dirty="0"/>
          </a:p>
        </p:txBody>
      </p:sp>
      <p:sp>
        <p:nvSpPr>
          <p:cNvPr id="6" name="文字版面配置區 5">
            <a:extLst>
              <a:ext uri="{FF2B5EF4-FFF2-40B4-BE49-F238E27FC236}">
                <a16:creationId xmlns:a16="http://schemas.microsoft.com/office/drawing/2014/main" id="{0FE22F9B-4BF8-41DC-8F1C-836B546E59AD}"/>
              </a:ext>
            </a:extLst>
          </p:cNvPr>
          <p:cNvSpPr>
            <a:spLocks noGrp="1"/>
          </p:cNvSpPr>
          <p:nvPr>
            <p:ph type="body" idx="15"/>
          </p:nvPr>
        </p:nvSpPr>
        <p:spPr>
          <a:xfrm>
            <a:off x="857251" y="2260384"/>
            <a:ext cx="2381245" cy="524308"/>
          </a:xfrm>
        </p:spPr>
        <p:txBody>
          <a:bodyPr rtlCol="0"/>
          <a:lstStyle/>
          <a:p>
            <a:pPr rtl="0"/>
            <a:r>
              <a:rPr lang="en-US" altLang="zh-TW" dirty="0"/>
              <a:t>NT$30 </a:t>
            </a:r>
            <a:r>
              <a:rPr lang="zh-TW" altLang="en-US" dirty="0"/>
              <a:t>億</a:t>
            </a:r>
          </a:p>
        </p:txBody>
      </p:sp>
      <p:sp>
        <p:nvSpPr>
          <p:cNvPr id="4" name="文字版面配置區 3">
            <a:extLst>
              <a:ext uri="{FF2B5EF4-FFF2-40B4-BE49-F238E27FC236}">
                <a16:creationId xmlns:a16="http://schemas.microsoft.com/office/drawing/2014/main" id="{A112B089-A8F9-45B1-BE6E-EAC10163F082}"/>
              </a:ext>
            </a:extLst>
          </p:cNvPr>
          <p:cNvSpPr>
            <a:spLocks noGrp="1"/>
          </p:cNvSpPr>
          <p:nvPr>
            <p:ph type="body" idx="1"/>
          </p:nvPr>
        </p:nvSpPr>
        <p:spPr>
          <a:xfrm>
            <a:off x="3771900" y="2260384"/>
            <a:ext cx="2838444" cy="1226572"/>
          </a:xfrm>
        </p:spPr>
        <p:txBody>
          <a:bodyPr rtlCol="0"/>
          <a:lstStyle/>
          <a:p>
            <a:pPr rtl="0"/>
            <a:r>
              <a:rPr lang="zh-TW" altLang="en-US"/>
              <a:t>可開發商機</a:t>
            </a:r>
          </a:p>
          <a:p>
            <a:pPr rtl="0"/>
            <a:r>
              <a:rPr lang="zh-TW" altLang="en-US"/>
              <a:t>完全包容性市場</a:t>
            </a:r>
          </a:p>
          <a:p>
            <a:pPr rtl="0"/>
            <a:r>
              <a:rPr lang="zh-TW" altLang="en-US"/>
              <a:t>可定址市場總數</a:t>
            </a:r>
            <a:endParaRPr lang="zh-TW" altLang="en-US" dirty="0"/>
          </a:p>
        </p:txBody>
      </p:sp>
      <p:sp>
        <p:nvSpPr>
          <p:cNvPr id="7" name="內容版面配置區 6">
            <a:extLst>
              <a:ext uri="{FF2B5EF4-FFF2-40B4-BE49-F238E27FC236}">
                <a16:creationId xmlns:a16="http://schemas.microsoft.com/office/drawing/2014/main" id="{6B35F89A-6CDF-41F7-BD87-18B45BD7330B}"/>
              </a:ext>
            </a:extLst>
          </p:cNvPr>
          <p:cNvSpPr>
            <a:spLocks noGrp="1"/>
          </p:cNvSpPr>
          <p:nvPr>
            <p:ph type="body" idx="17"/>
          </p:nvPr>
        </p:nvSpPr>
        <p:spPr>
          <a:xfrm>
            <a:off x="857251" y="3652757"/>
            <a:ext cx="2381245" cy="524308"/>
          </a:xfrm>
        </p:spPr>
        <p:txBody>
          <a:bodyPr vert="horz" lIns="91440" tIns="45720" rIns="91440" bIns="45720" rtlCol="0" anchor="t">
            <a:normAutofit/>
          </a:bodyPr>
          <a:lstStyle/>
          <a:p>
            <a:pPr rtl="0"/>
            <a:r>
              <a:rPr lang="en-US" altLang="zh-TW" noProof="1"/>
              <a:t>NT$20 </a:t>
            </a:r>
            <a:r>
              <a:rPr lang="zh-TW" altLang="en-US" noProof="1"/>
              <a:t>億</a:t>
            </a:r>
          </a:p>
        </p:txBody>
      </p:sp>
      <p:sp>
        <p:nvSpPr>
          <p:cNvPr id="5" name="內容版面配置區 4">
            <a:extLst>
              <a:ext uri="{FF2B5EF4-FFF2-40B4-BE49-F238E27FC236}">
                <a16:creationId xmlns:a16="http://schemas.microsoft.com/office/drawing/2014/main" id="{CF515C5D-2CDB-4E66-B2B8-1451BC44247F}"/>
              </a:ext>
            </a:extLst>
          </p:cNvPr>
          <p:cNvSpPr>
            <a:spLocks noGrp="1"/>
          </p:cNvSpPr>
          <p:nvPr>
            <p:ph type="body" idx="16"/>
          </p:nvPr>
        </p:nvSpPr>
        <p:spPr>
          <a:xfrm>
            <a:off x="3771900" y="3652757"/>
            <a:ext cx="2838444" cy="1226572"/>
          </a:xfrm>
        </p:spPr>
        <p:txBody>
          <a:bodyPr vert="horz" lIns="91440" tIns="45720" rIns="91440" bIns="45720" rtlCol="0" anchor="t">
            <a:normAutofit/>
          </a:bodyPr>
          <a:lstStyle/>
          <a:p>
            <a:pPr rtl="0"/>
            <a:r>
              <a:rPr lang="zh-TW" altLang="en-US" noProof="1"/>
              <a:t>投資自由</a:t>
            </a:r>
            <a:endParaRPr lang="zh-TW" altLang="en-US"/>
          </a:p>
          <a:p>
            <a:pPr rtl="0"/>
            <a:r>
              <a:rPr lang="zh-TW" altLang="en-US" noProof="1"/>
              <a:t>選擇性的包容性市場</a:t>
            </a:r>
          </a:p>
          <a:p>
            <a:pPr rtl="0"/>
            <a:r>
              <a:rPr lang="zh-TW" altLang="en-US" noProof="1"/>
              <a:t>可提供服務的可用市場</a:t>
            </a:r>
          </a:p>
        </p:txBody>
      </p:sp>
      <p:sp>
        <p:nvSpPr>
          <p:cNvPr id="8" name="文字版面配置區 7">
            <a:extLst>
              <a:ext uri="{FF2B5EF4-FFF2-40B4-BE49-F238E27FC236}">
                <a16:creationId xmlns:a16="http://schemas.microsoft.com/office/drawing/2014/main" id="{E92B9716-8D44-4864-8986-720957B34362}"/>
              </a:ext>
            </a:extLst>
          </p:cNvPr>
          <p:cNvSpPr>
            <a:spLocks noGrp="1"/>
          </p:cNvSpPr>
          <p:nvPr>
            <p:ph type="body" idx="19"/>
          </p:nvPr>
        </p:nvSpPr>
        <p:spPr>
          <a:xfrm>
            <a:off x="857251" y="5054655"/>
            <a:ext cx="2381245" cy="524308"/>
          </a:xfrm>
        </p:spPr>
        <p:txBody>
          <a:bodyPr rtlCol="0"/>
          <a:lstStyle/>
          <a:p>
            <a:pPr rtl="0"/>
            <a:r>
              <a:rPr lang="en-US" altLang="zh-TW" dirty="0"/>
              <a:t>NT$10 </a:t>
            </a:r>
            <a:r>
              <a:rPr lang="zh-TW" altLang="en-US" dirty="0"/>
              <a:t>億</a:t>
            </a:r>
          </a:p>
        </p:txBody>
      </p:sp>
      <p:sp>
        <p:nvSpPr>
          <p:cNvPr id="3" name="文字版面配置區 2">
            <a:extLst>
              <a:ext uri="{FF2B5EF4-FFF2-40B4-BE49-F238E27FC236}">
                <a16:creationId xmlns:a16="http://schemas.microsoft.com/office/drawing/2014/main" id="{D5E1C399-8F48-44F5-9461-3C89866D4CE1}"/>
              </a:ext>
            </a:extLst>
          </p:cNvPr>
          <p:cNvSpPr>
            <a:spLocks noGrp="1"/>
          </p:cNvSpPr>
          <p:nvPr>
            <p:ph type="body" idx="18"/>
          </p:nvPr>
        </p:nvSpPr>
        <p:spPr>
          <a:xfrm>
            <a:off x="3771900" y="5054655"/>
            <a:ext cx="2838444" cy="1226572"/>
          </a:xfrm>
        </p:spPr>
        <p:txBody>
          <a:bodyPr rtlCol="0"/>
          <a:lstStyle/>
          <a:p>
            <a:pPr rtl="0"/>
            <a:r>
              <a:rPr lang="zh-TW" altLang="en-US" noProof="1"/>
              <a:t>競爭者少</a:t>
            </a:r>
          </a:p>
          <a:p>
            <a:pPr rtl="0"/>
            <a:r>
              <a:rPr lang="zh-TW" altLang="en-US" noProof="1"/>
              <a:t>特定目標市場</a:t>
            </a:r>
          </a:p>
          <a:p>
            <a:pPr rtl="0"/>
            <a:r>
              <a:rPr lang="zh-TW" altLang="en-US" noProof="1"/>
              <a:t>可提供服務的可取得市場</a:t>
            </a:r>
            <a:endParaRPr lang="zh-TW" altLang="en-ZA" dirty="0"/>
          </a:p>
        </p:txBody>
      </p:sp>
      <p:pic>
        <p:nvPicPr>
          <p:cNvPr id="66" name="圖片版面配置區 65" descr="一排中性色襯衫的影像。正在選擇襯衫的女人的手。">
            <a:extLst>
              <a:ext uri="{FF2B5EF4-FFF2-40B4-BE49-F238E27FC236}">
                <a16:creationId xmlns:a16="http://schemas.microsoft.com/office/drawing/2014/main" id="{C3E1B7B8-079D-4A7E-9C9D-2238847A563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7923213" y="525463"/>
            <a:ext cx="3784599" cy="2629175"/>
          </a:xfrm>
        </p:spPr>
      </p:pic>
      <p:pic>
        <p:nvPicPr>
          <p:cNvPr id="68" name="圖片版面配置區 67" descr="吊掛襯衫，袖子捲起的特寫照片。">
            <a:extLst>
              <a:ext uri="{FF2B5EF4-FFF2-40B4-BE49-F238E27FC236}">
                <a16:creationId xmlns:a16="http://schemas.microsoft.com/office/drawing/2014/main" id="{40720171-A57D-4B75-8C19-882ECC4A3A4B}"/>
              </a:ext>
            </a:extLst>
          </p:cNvPr>
          <p:cNvPicPr>
            <a:picLocks noGrp="1" noChangeAspect="1"/>
          </p:cNvPicPr>
          <p:nvPr>
            <p:ph type="pic" sz="quarter" idx="20"/>
          </p:nvPr>
        </p:nvPicPr>
        <p:blipFill rotWithShape="1">
          <a:blip r:embed="rId4" cstate="screen">
            <a:extLst>
              <a:ext uri="{28A0092B-C50C-407E-A947-70E740481C1C}">
                <a14:useLocalDpi xmlns:a14="http://schemas.microsoft.com/office/drawing/2010/main"/>
              </a:ext>
            </a:extLst>
          </a:blip>
          <a:srcRect/>
          <a:stretch/>
        </p:blipFill>
        <p:spPr>
          <a:xfrm>
            <a:off x="7923213" y="3632600"/>
            <a:ext cx="3784599" cy="2629175"/>
          </a:xfrm>
        </p:spPr>
      </p:pic>
      <p:sp>
        <p:nvSpPr>
          <p:cNvPr id="70" name="頁尾版面配置區 69">
            <a:extLst>
              <a:ext uri="{FF2B5EF4-FFF2-40B4-BE49-F238E27FC236}">
                <a16:creationId xmlns:a16="http://schemas.microsoft.com/office/drawing/2014/main" id="{12B1BCF5-B7EC-40D8-A897-F2D078E8BB07}"/>
              </a:ext>
            </a:extLst>
          </p:cNvPr>
          <p:cNvSpPr>
            <a:spLocks noGrp="1"/>
          </p:cNvSpPr>
          <p:nvPr>
            <p:ph type="ftr" sz="quarter" idx="11"/>
          </p:nvPr>
        </p:nvSpPr>
        <p:spPr>
          <a:xfrm>
            <a:off x="4038600" y="6356350"/>
            <a:ext cx="4114800" cy="365125"/>
          </a:xfrm>
        </p:spPr>
        <p:txBody>
          <a:bodyPr rtlCol="0"/>
          <a:lstStyle/>
          <a:p>
            <a:pPr rtl="0"/>
            <a:r>
              <a:rPr lang="zh-TW" altLang="en-US"/>
              <a:t>募資簡報</a:t>
            </a:r>
            <a:endParaRPr lang="zh-TW" altLang="en-US" dirty="0"/>
          </a:p>
        </p:txBody>
      </p:sp>
      <p:sp>
        <p:nvSpPr>
          <p:cNvPr id="71" name="投影片編號版面配置區 70">
            <a:extLst>
              <a:ext uri="{FF2B5EF4-FFF2-40B4-BE49-F238E27FC236}">
                <a16:creationId xmlns:a16="http://schemas.microsoft.com/office/drawing/2014/main" id="{4CFFF867-B1AF-42AA-BEA4-FC371900A0B6}"/>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US" altLang="zh-TW" smtClean="0"/>
              <a:pPr/>
              <a:t>9</a:t>
            </a:fld>
            <a:endParaRPr lang="zh-TW" altLang="en-US" dirty="0"/>
          </a:p>
        </p:txBody>
      </p:sp>
    </p:spTree>
    <p:extLst>
      <p:ext uri="{BB962C8B-B14F-4D97-AF65-F5344CB8AC3E}">
        <p14:creationId xmlns:p14="http://schemas.microsoft.com/office/powerpoint/2010/main" val="2121178069"/>
      </p:ext>
    </p:extLst>
  </p:cSld>
  <p:clrMapOvr>
    <a:masterClrMapping/>
  </p:clrMapOvr>
</p:sld>
</file>

<file path=ppt/theme/theme12.xml><?xml version="1.0" encoding="utf-8"?>
<a:theme xmlns:a="http://schemas.openxmlformats.org/drawingml/2006/main" name="Office 佈景主題">
  <a:themeElements>
    <a:clrScheme name="Custom 175">
      <a:dk1>
        <a:sysClr val="windowText" lastClr="000000"/>
      </a:dk1>
      <a:lt1>
        <a:sysClr val="window" lastClr="FFFFFF"/>
      </a:lt1>
      <a:dk2>
        <a:srgbClr val="44546A"/>
      </a:dk2>
      <a:lt2>
        <a:srgbClr val="E7E6E6"/>
      </a:lt2>
      <a:accent1>
        <a:srgbClr val="EFEAE4"/>
      </a:accent1>
      <a:accent2>
        <a:srgbClr val="7C6B62"/>
      </a:accent2>
      <a:accent3>
        <a:srgbClr val="5D4C41"/>
      </a:accent3>
      <a:accent4>
        <a:srgbClr val="AA6256"/>
      </a:accent4>
      <a:accent5>
        <a:srgbClr val="ACC6D8"/>
      </a:accent5>
      <a:accent6>
        <a:srgbClr val="CBA863"/>
      </a:accent6>
      <a:hlink>
        <a:srgbClr val="0563C1"/>
      </a:hlink>
      <a:folHlink>
        <a:srgbClr val="954F72"/>
      </a:folHlink>
    </a:clrScheme>
    <a:fontScheme name="Custom 59">
      <a:majorFont>
        <a:latin typeface="Bodoni MT"/>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ail Pitch Deck_tm33850888_Win32_LW_v2" id="{21D4C133-B138-437B-BFF1-67D24AB9BE6A}" vid="{6567EB89-0C65-46DF-A501-1761A25C7FBC}"/>
    </a:ext>
  </a:extLst>
</a:theme>
</file>

<file path=ppt/theme/theme2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3.xml.rels>&#65279;<?xml version="1.0" encoding="utf-8"?><Relationships xmlns="http://schemas.openxmlformats.org/package/2006/relationships"><Relationship Type="http://schemas.openxmlformats.org/officeDocument/2006/relationships/customXmlProps" Target="/customXml/itemProps13.xml" Id="rId1" /></Relationships>
</file>

<file path=customXml/_rels/item22.xml.rels>&#65279;<?xml version="1.0" encoding="utf-8"?><Relationships xmlns="http://schemas.openxmlformats.org/package/2006/relationships"><Relationship Type="http://schemas.openxmlformats.org/officeDocument/2006/relationships/customXmlProps" Target="/customXml/itemProps2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1.xml" Id="rId1" /></Relationships>
</file>

<file path=customXml/item1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3.xml><?xml version="1.0" encoding="utf-8"?>
<ds:datastoreItem xmlns:ds="http://schemas.openxmlformats.org/officeDocument/2006/customXml" ds:itemID="{E877C25F-C953-4A44-B54A-FC566F91027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2.xml><?xml version="1.0" encoding="utf-8"?>
<ds:datastoreItem xmlns:ds="http://schemas.openxmlformats.org/officeDocument/2006/customXml" ds:itemID="{40626E9D-6D2C-483A-BB3D-5DFEDA73BA7C}">
  <ds:schemaRefs>
    <ds:schemaRef ds:uri="http://schemas.microsoft.com/sharepoint/v3/contenttype/forms"/>
  </ds:schemaRefs>
</ds:datastoreItem>
</file>

<file path=customXml/itemProps31.xml><?xml version="1.0" encoding="utf-8"?>
<ds:datastoreItem xmlns:ds="http://schemas.openxmlformats.org/officeDocument/2006/customXml" ds:itemID="{A644C90E-53ED-40E8-9D13-49C365FEA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ap:Properties xmlns:vt="http://schemas.openxmlformats.org/officeDocument/2006/docPropsVTypes" xmlns:ap="http://schemas.openxmlformats.org/officeDocument/2006/extended-properties">
  <ap:Template/>
  <ap:TotalTime>0</ap:TotalTime>
  <ap:Words>941</ap:Words>
  <ap:PresentationFormat>寬螢幕</ap:PresentationFormat>
  <ap:Paragraphs>284</ap:Paragraphs>
  <ap:Slides>19</ap:Slides>
  <ap:Notes>19</ap:Notes>
  <ap:HiddenSlides>0</ap:HiddenSlides>
  <ap:MMClips>0</ap:MMClips>
  <ap:ScaleCrop>false</ap:ScaleCrop>
  <ap:HeadingPairs>
    <vt:vector baseType="variant" size="6">
      <vt:variant>
        <vt:lpstr>使用字型</vt:lpstr>
      </vt:variant>
      <vt:variant>
        <vt:i4>2</vt:i4>
      </vt:variant>
      <vt:variant>
        <vt:lpstr>佈景主題</vt:lpstr>
      </vt:variant>
      <vt:variant>
        <vt:i4>1</vt:i4>
      </vt:variant>
      <vt:variant>
        <vt:lpstr>投影片標題</vt:lpstr>
      </vt:variant>
      <vt:variant>
        <vt:i4>19</vt:i4>
      </vt:variant>
    </vt:vector>
  </ap:HeadingPairs>
  <ap:TitlesOfParts>
    <vt:vector baseType="lpstr" size="22">
      <vt:lpstr>Microsoft JhengHei UI</vt:lpstr>
      <vt:lpstr>Arial</vt:lpstr>
      <vt:lpstr>Office 佈景主題</vt:lpstr>
      <vt:lpstr>募資簡報</vt:lpstr>
      <vt:lpstr>關於我們</vt:lpstr>
      <vt:lpstr>問題</vt:lpstr>
      <vt:lpstr>解決方案</vt:lpstr>
      <vt:lpstr>產品概觀</vt:lpstr>
      <vt:lpstr>產品優勢</vt:lpstr>
      <vt:lpstr>公司概觀</vt:lpstr>
      <vt:lpstr>商業模式</vt:lpstr>
      <vt:lpstr>市場概觀</vt:lpstr>
      <vt:lpstr>市場比較</vt:lpstr>
      <vt:lpstr>我們的競爭者</vt:lpstr>
      <vt:lpstr>我們的競爭 </vt:lpstr>
      <vt:lpstr>成長策略</vt:lpstr>
      <vt:lpstr>兩年行動計畫</vt:lpstr>
      <vt:lpstr>財務</vt:lpstr>
      <vt:lpstr>認識團隊</vt:lpstr>
      <vt:lpstr>認識公司全體員工</vt:lpstr>
      <vt:lpstr>摘要</vt:lpstr>
      <vt:lpstr>感謝您</vt:lpstr>
    </vt:vector>
  </ap:TitlesOfParts>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2021-07-29T00:13:30Z</dcterms:created>
  <dcterms:modified xsi:type="dcterms:W3CDTF">2021-09-26T01:30:42Z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